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embeddedFontLst>
    <p:embeddedFont>
      <p:font typeface="Calibri" panose="020F0502020204030204" pitchFamily="34" charset="0"/>
      <p:regular r:id="rId11"/>
      <p:bold r:id="rId12"/>
      <p:italic r:id="rId13"/>
      <p:boldItalic r:id="rId14"/>
    </p:embeddedFont>
    <p:embeddedFont>
      <p:font typeface="Helvetica Neue" panose="020B0604020202020204" charset="0"/>
      <p:regular r:id="rId15"/>
      <p:bold r:id="rId16"/>
      <p:italic r:id="rId17"/>
      <p:boldItalic r:id="rId18"/>
    </p:embeddedFont>
    <p:embeddedFont>
      <p:font typeface="Helvetica Neue Light" panose="020B0604020202020204" charset="0"/>
      <p:regular r:id="rId19"/>
      <p:bold r:id="rId20"/>
      <p:italic r:id="rId21"/>
      <p:boldItalic r:id="rId22"/>
    </p:embeddedFont>
    <p:embeddedFont>
      <p:font typeface="Lato" panose="020F0502020204030203" pitchFamily="34" charset="0"/>
      <p:regular r:id="rId23"/>
      <p:bold r:id="rId24"/>
      <p:italic r:id="rId25"/>
      <p:boldItalic r:id="rId26"/>
    </p:embeddedFont>
    <p:embeddedFont>
      <p:font typeface="Palatino Linotype" panose="02040502050505030304" pitchFamily="18" charset="0"/>
      <p:regular r:id="rId27"/>
      <p:bold r:id="rId28"/>
      <p:italic r:id="rId29"/>
      <p:boldItalic r:id="rId30"/>
    </p:embeddedFont>
    <p:embeddedFont>
      <p:font typeface="Roboto"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5" roundtripDataSignature="AMtx7mjK8C8Bt7Rn6Poo5yWbCjQHZJ4O7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201" y="60"/>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9" Type="http://schemas.openxmlformats.org/officeDocument/2006/relationships/tableStyles" Target="tableStyles.xml"/><Relationship Id="rId21" Type="http://schemas.openxmlformats.org/officeDocument/2006/relationships/font" Target="fonts/font11.fntdata"/><Relationship Id="rId34" Type="http://schemas.openxmlformats.org/officeDocument/2006/relationships/font" Target="fonts/font24.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font" Target="fonts/font23.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presProps" Target="presProps.xml"/><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iket Asati" userId="ec39540647b95e05" providerId="LiveId" clId="{21D0D2FC-8DB5-4AA7-A970-F17EA55A155D}"/>
    <pc:docChg chg="modSld">
      <pc:chgData name="Aniket Asati" userId="ec39540647b95e05" providerId="LiveId" clId="{21D0D2FC-8DB5-4AA7-A970-F17EA55A155D}" dt="2022-02-24T22:07:17.545" v="92" actId="1038"/>
      <pc:docMkLst>
        <pc:docMk/>
      </pc:docMkLst>
      <pc:sldChg chg="modSp mod">
        <pc:chgData name="Aniket Asati" userId="ec39540647b95e05" providerId="LiveId" clId="{21D0D2FC-8DB5-4AA7-A970-F17EA55A155D}" dt="2022-02-24T22:06:06.397" v="66" actId="1036"/>
        <pc:sldMkLst>
          <pc:docMk/>
          <pc:sldMk cId="0" sldId="258"/>
        </pc:sldMkLst>
        <pc:picChg chg="mod">
          <ac:chgData name="Aniket Asati" userId="ec39540647b95e05" providerId="LiveId" clId="{21D0D2FC-8DB5-4AA7-A970-F17EA55A155D}" dt="2022-02-24T22:06:06.397" v="66" actId="1036"/>
          <ac:picMkLst>
            <pc:docMk/>
            <pc:sldMk cId="0" sldId="258"/>
            <ac:picMk id="127" creationId="{00000000-0000-0000-0000-000000000000}"/>
          </ac:picMkLst>
        </pc:picChg>
      </pc:sldChg>
      <pc:sldChg chg="modSp mod">
        <pc:chgData name="Aniket Asati" userId="ec39540647b95e05" providerId="LiveId" clId="{21D0D2FC-8DB5-4AA7-A970-F17EA55A155D}" dt="2022-02-24T22:07:17.545" v="92" actId="1038"/>
        <pc:sldMkLst>
          <pc:docMk/>
          <pc:sldMk cId="0" sldId="260"/>
        </pc:sldMkLst>
        <pc:picChg chg="mod modCrop">
          <ac:chgData name="Aniket Asati" userId="ec39540647b95e05" providerId="LiveId" clId="{21D0D2FC-8DB5-4AA7-A970-F17EA55A155D}" dt="2022-02-24T22:07:17.545" v="92" actId="1038"/>
          <ac:picMkLst>
            <pc:docMk/>
            <pc:sldMk cId="0" sldId="260"/>
            <ac:picMk id="151" creationId="{00000000-0000-0000-0000-000000000000}"/>
          </ac:picMkLst>
        </pc:picChg>
        <pc:picChg chg="mod">
          <ac:chgData name="Aniket Asati" userId="ec39540647b95e05" providerId="LiveId" clId="{21D0D2FC-8DB5-4AA7-A970-F17EA55A155D}" dt="2022-02-24T22:06:41.020" v="71" actId="14100"/>
          <ac:picMkLst>
            <pc:docMk/>
            <pc:sldMk cId="0" sldId="260"/>
            <ac:picMk id="153"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13f4204e6a_0_4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13f4204e6a_0_47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g113f4204e6a_0_47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1" name="Google Shape;13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13f67e48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13f67e48e6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g113f67e48e6_0_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1" name="Google Shape;17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0" name="Google Shape;21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4_Title/Subtitle Blue">
  <p:cSld name="4_Title/Subtitle Blue">
    <p:bg>
      <p:bgPr>
        <a:solidFill>
          <a:schemeClr val="lt1">
            <a:alpha val="78823"/>
          </a:schemeClr>
        </a:solidFill>
        <a:effectLst/>
      </p:bgPr>
    </p:bg>
    <p:spTree>
      <p:nvGrpSpPr>
        <p:cNvPr id="1" name="Shape 18"/>
        <p:cNvGrpSpPr/>
        <p:nvPr/>
      </p:nvGrpSpPr>
      <p:grpSpPr>
        <a:xfrm>
          <a:off x="0" y="0"/>
          <a:ext cx="0" cy="0"/>
          <a:chOff x="0" y="0"/>
          <a:chExt cx="0" cy="0"/>
        </a:xfrm>
      </p:grpSpPr>
      <p:sp>
        <p:nvSpPr>
          <p:cNvPr id="19" name="Google Shape;19;p8"/>
          <p:cNvSpPr/>
          <p:nvPr/>
        </p:nvSpPr>
        <p:spPr>
          <a:xfrm>
            <a:off x="0" y="4301067"/>
            <a:ext cx="12192000" cy="2556933"/>
          </a:xfrm>
          <a:prstGeom prst="rect">
            <a:avLst/>
          </a:prstGeom>
          <a:solidFill>
            <a:srgbClr val="002142"/>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sp>
        <p:nvSpPr>
          <p:cNvPr id="20" name="Google Shape;20;p8"/>
          <p:cNvSpPr txBox="1">
            <a:spLocks noGrp="1"/>
          </p:cNvSpPr>
          <p:nvPr>
            <p:ph type="title"/>
          </p:nvPr>
        </p:nvSpPr>
        <p:spPr>
          <a:xfrm>
            <a:off x="304800" y="4343400"/>
            <a:ext cx="11887200" cy="1000257"/>
          </a:xfrm>
          <a:prstGeom prst="rect">
            <a:avLst/>
          </a:prstGeom>
          <a:noFill/>
          <a:ln>
            <a:noFill/>
          </a:ln>
        </p:spPr>
        <p:txBody>
          <a:bodyPr spcFirstLastPara="1" wrap="square" lIns="731500" tIns="731500" rIns="365750" bIns="81275" anchor="ctr" anchorCtr="0">
            <a:normAutofit/>
          </a:bodyPr>
          <a:lstStyle>
            <a:lvl1pPr lvl="0" algn="r">
              <a:lnSpc>
                <a:spcPct val="90000"/>
              </a:lnSpc>
              <a:spcBef>
                <a:spcPts val="0"/>
              </a:spcBef>
              <a:spcAft>
                <a:spcPts val="0"/>
              </a:spcAft>
              <a:buSzPts val="1400"/>
              <a:buNone/>
              <a:defRPr sz="4400" b="0" i="0">
                <a:solidFill>
                  <a:schemeClr val="lt1"/>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1" name="Google Shape;21;p8"/>
          <p:cNvSpPr txBox="1">
            <a:spLocks noGrp="1"/>
          </p:cNvSpPr>
          <p:nvPr>
            <p:ph type="body" idx="1"/>
          </p:nvPr>
        </p:nvSpPr>
        <p:spPr>
          <a:xfrm>
            <a:off x="548640" y="5220389"/>
            <a:ext cx="11643360" cy="732868"/>
          </a:xfrm>
          <a:prstGeom prst="rect">
            <a:avLst/>
          </a:prstGeom>
          <a:noFill/>
          <a:ln>
            <a:noFill/>
          </a:ln>
        </p:spPr>
        <p:txBody>
          <a:bodyPr spcFirstLastPara="1" wrap="square" lIns="603500" tIns="365750" rIns="365750" bIns="81275" anchor="ctr" anchorCtr="0">
            <a:noAutofit/>
          </a:bodyPr>
          <a:lstStyle>
            <a:lvl1pPr marL="457200" lvl="0" indent="-228600" algn="r">
              <a:lnSpc>
                <a:spcPct val="100000"/>
              </a:lnSpc>
              <a:spcBef>
                <a:spcPts val="0"/>
              </a:spcBef>
              <a:spcAft>
                <a:spcPts val="0"/>
              </a:spcAft>
              <a:buSzPts val="1800"/>
              <a:buNone/>
              <a:defRPr sz="1800" cap="none">
                <a:solidFill>
                  <a:schemeClr val="lt1"/>
                </a:solidFill>
                <a:latin typeface="Helvetica Neue"/>
                <a:ea typeface="Helvetica Neue"/>
                <a:cs typeface="Helvetica Neue"/>
                <a:sym typeface="Helvetica Neue"/>
              </a:defRPr>
            </a:lvl1pPr>
            <a:lvl2pPr marL="914400" lvl="1" indent="-228600" algn="l">
              <a:lnSpc>
                <a:spcPct val="100000"/>
              </a:lnSpc>
              <a:spcBef>
                <a:spcPts val="800"/>
              </a:spcBef>
              <a:spcAft>
                <a:spcPts val="0"/>
              </a:spcAft>
              <a:buSzPts val="3500"/>
              <a:buNone/>
              <a:defRPr sz="3500">
                <a:solidFill>
                  <a:srgbClr val="FFFFFF"/>
                </a:solidFill>
              </a:defRPr>
            </a:lvl2pPr>
            <a:lvl3pPr marL="1371600" lvl="2" indent="-342900" algn="l">
              <a:lnSpc>
                <a:spcPct val="100000"/>
              </a:lnSpc>
              <a:spcBef>
                <a:spcPts val="2400"/>
              </a:spcBef>
              <a:spcAft>
                <a:spcPts val="0"/>
              </a:spcAft>
              <a:buSzPts val="1800"/>
              <a:buChar char="✔"/>
              <a:defRPr/>
            </a:lvl3pPr>
            <a:lvl4pPr marL="1828800" lvl="3" indent="-342900" algn="l">
              <a:lnSpc>
                <a:spcPct val="90000"/>
              </a:lnSpc>
              <a:spcBef>
                <a:spcPts val="2400"/>
              </a:spcBef>
              <a:spcAft>
                <a:spcPts val="0"/>
              </a:spcAft>
              <a:buSzPts val="1800"/>
              <a:buChar char="•"/>
              <a:defRPr/>
            </a:lvl4pPr>
            <a:lvl5pPr marL="2286000" lvl="4" indent="-342900" algn="l">
              <a:lnSpc>
                <a:spcPct val="90000"/>
              </a:lnSpc>
              <a:spcBef>
                <a:spcPts val="2400"/>
              </a:spcBef>
              <a:spcAft>
                <a:spcPts val="0"/>
              </a:spcAft>
              <a:buSzPts val="1800"/>
              <a:buChar char="•"/>
              <a:defRPr/>
            </a:lvl5pPr>
            <a:lvl6pPr marL="2743200" lvl="5" indent="-342900" algn="l">
              <a:spcBef>
                <a:spcPts val="24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22" name="Google Shape;22;p8"/>
          <p:cNvPicPr preferRelativeResize="0"/>
          <p:nvPr/>
        </p:nvPicPr>
        <p:blipFill rotWithShape="1">
          <a:blip r:embed="rId2">
            <a:alphaModFix/>
          </a:blip>
          <a:srcRect/>
          <a:stretch/>
        </p:blipFill>
        <p:spPr>
          <a:xfrm>
            <a:off x="9448800" y="1700784"/>
            <a:ext cx="2426153" cy="435463"/>
          </a:xfrm>
          <a:prstGeom prst="rect">
            <a:avLst/>
          </a:prstGeom>
          <a:noFill/>
          <a:ln>
            <a:noFill/>
          </a:ln>
        </p:spPr>
      </p:pic>
      <p:pic>
        <p:nvPicPr>
          <p:cNvPr id="23" name="Google Shape;23;p8"/>
          <p:cNvPicPr preferRelativeResize="0"/>
          <p:nvPr/>
        </p:nvPicPr>
        <p:blipFill rotWithShape="1">
          <a:blip r:embed="rId3">
            <a:alphaModFix/>
          </a:blip>
          <a:srcRect t="18751" b="45624"/>
          <a:stretch/>
        </p:blipFill>
        <p:spPr>
          <a:xfrm>
            <a:off x="0" y="0"/>
            <a:ext cx="12192000" cy="4343400"/>
          </a:xfrm>
          <a:prstGeom prst="rect">
            <a:avLst/>
          </a:prstGeom>
          <a:noFill/>
          <a:ln>
            <a:noFill/>
          </a:ln>
        </p:spPr>
      </p:pic>
      <p:sp>
        <p:nvSpPr>
          <p:cNvPr id="24" name="Google Shape;24;p8"/>
          <p:cNvSpPr/>
          <p:nvPr/>
        </p:nvSpPr>
        <p:spPr>
          <a:xfrm>
            <a:off x="0" y="4344924"/>
            <a:ext cx="12192000" cy="36576"/>
          </a:xfrm>
          <a:prstGeom prst="rect">
            <a:avLst/>
          </a:prstGeom>
          <a:solidFill>
            <a:srgbClr val="959595"/>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pic>
        <p:nvPicPr>
          <p:cNvPr id="25" name="Google Shape;25;p8"/>
          <p:cNvPicPr preferRelativeResize="0"/>
          <p:nvPr/>
        </p:nvPicPr>
        <p:blipFill rotWithShape="1">
          <a:blip r:embed="rId2">
            <a:alphaModFix/>
          </a:blip>
          <a:srcRect/>
          <a:stretch/>
        </p:blipFill>
        <p:spPr>
          <a:xfrm>
            <a:off x="8657898" y="6343999"/>
            <a:ext cx="1885824" cy="338481"/>
          </a:xfrm>
          <a:prstGeom prst="rect">
            <a:avLst/>
          </a:prstGeom>
          <a:noFill/>
          <a:ln>
            <a:noFill/>
          </a:ln>
        </p:spPr>
      </p:pic>
      <p:sp>
        <p:nvSpPr>
          <p:cNvPr id="26" name="Google Shape;26;p8"/>
          <p:cNvSpPr txBox="1"/>
          <p:nvPr/>
        </p:nvSpPr>
        <p:spPr>
          <a:xfrm>
            <a:off x="10639099" y="6365409"/>
            <a:ext cx="1324302"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a:solidFill>
                  <a:srgbClr val="C0BFB8"/>
                </a:solidFill>
                <a:latin typeface="Helvetica Neue Light"/>
                <a:ea typeface="Helvetica Neue Light"/>
                <a:cs typeface="Helvetica Neue Light"/>
                <a:sym typeface="Helvetica Neue Light"/>
              </a:rPr>
              <a:t>KATZ SCHOOL</a:t>
            </a:r>
            <a:endParaRPr sz="1200" b="0" i="0">
              <a:solidFill>
                <a:srgbClr val="C0BFB8"/>
              </a:solidFill>
              <a:latin typeface="Helvetica Neue Light"/>
              <a:ea typeface="Helvetica Neue Light"/>
              <a:cs typeface="Helvetica Neue Light"/>
              <a:sym typeface="Helvetica Neue Light"/>
            </a:endParaRPr>
          </a:p>
        </p:txBody>
      </p:sp>
      <p:cxnSp>
        <p:nvCxnSpPr>
          <p:cNvPr id="27" name="Google Shape;27;p8"/>
          <p:cNvCxnSpPr/>
          <p:nvPr/>
        </p:nvCxnSpPr>
        <p:spPr>
          <a:xfrm>
            <a:off x="10639098" y="6367299"/>
            <a:ext cx="0" cy="291881"/>
          </a:xfrm>
          <a:prstGeom prst="straightConnector1">
            <a:avLst/>
          </a:prstGeom>
          <a:noFill/>
          <a:ln w="9525" cap="flat" cmpd="sng">
            <a:solidFill>
              <a:srgbClr val="C0BFB8"/>
            </a:solidFill>
            <a:prstDash val="solid"/>
            <a:round/>
            <a:headEnd type="none" w="sm" len="sm"/>
            <a:tailEnd type="none" w="sm" len="sm"/>
          </a:ln>
        </p:spPr>
      </p:cxn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Break Alternate" type="secHead">
  <p:cSld name="SECTION_HEADER">
    <p:spTree>
      <p:nvGrpSpPr>
        <p:cNvPr id="1" name="Shape 70"/>
        <p:cNvGrpSpPr/>
        <p:nvPr/>
      </p:nvGrpSpPr>
      <p:grpSpPr>
        <a:xfrm>
          <a:off x="0" y="0"/>
          <a:ext cx="0" cy="0"/>
          <a:chOff x="0" y="0"/>
          <a:chExt cx="0" cy="0"/>
        </a:xfrm>
      </p:grpSpPr>
      <p:sp>
        <p:nvSpPr>
          <p:cNvPr id="71" name="Google Shape;71;p17"/>
          <p:cNvSpPr/>
          <p:nvPr/>
        </p:nvSpPr>
        <p:spPr>
          <a:xfrm>
            <a:off x="0" y="5"/>
            <a:ext cx="12192000" cy="615526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sp>
        <p:nvSpPr>
          <p:cNvPr id="72" name="Google Shape;72;p17"/>
          <p:cNvSpPr txBox="1">
            <a:spLocks noGrp="1"/>
          </p:cNvSpPr>
          <p:nvPr>
            <p:ph type="title"/>
          </p:nvPr>
        </p:nvSpPr>
        <p:spPr>
          <a:xfrm>
            <a:off x="1106424" y="1173575"/>
            <a:ext cx="9966960" cy="1722025"/>
          </a:xfrm>
          <a:prstGeom prst="rect">
            <a:avLst/>
          </a:prstGeom>
          <a:noFill/>
          <a:ln>
            <a:noFill/>
          </a:ln>
        </p:spPr>
        <p:txBody>
          <a:bodyPr spcFirstLastPara="1" wrap="square" lIns="731500" tIns="731500" rIns="731500" bIns="81275" anchor="b" anchorCtr="0">
            <a:noAutofit/>
          </a:bodyPr>
          <a:lstStyle>
            <a:lvl1pPr lvl="0" algn="ctr">
              <a:lnSpc>
                <a:spcPct val="85000"/>
              </a:lnSpc>
              <a:spcBef>
                <a:spcPts val="0"/>
              </a:spcBef>
              <a:spcAft>
                <a:spcPts val="0"/>
              </a:spcAft>
              <a:buSzPts val="1400"/>
              <a:buNone/>
              <a:defRPr sz="5400" b="0" cap="none">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73" name="Google Shape;73;p17"/>
          <p:cNvSpPr txBox="1">
            <a:spLocks noGrp="1"/>
          </p:cNvSpPr>
          <p:nvPr>
            <p:ph type="body" idx="1"/>
          </p:nvPr>
        </p:nvSpPr>
        <p:spPr>
          <a:xfrm>
            <a:off x="1709931" y="3006608"/>
            <a:ext cx="8769096" cy="1363807"/>
          </a:xfrm>
          <a:prstGeom prst="rect">
            <a:avLst/>
          </a:prstGeom>
          <a:noFill/>
          <a:ln>
            <a:noFill/>
          </a:ln>
        </p:spPr>
        <p:txBody>
          <a:bodyPr spcFirstLastPara="1" wrap="square" lIns="603500" tIns="365750" rIns="731500" bIns="81275" anchor="t" anchorCtr="0">
            <a:normAutofit/>
          </a:bodyPr>
          <a:lstStyle>
            <a:lvl1pPr marL="457200" lvl="0" indent="-228600" algn="ctr">
              <a:lnSpc>
                <a:spcPct val="100000"/>
              </a:lnSpc>
              <a:spcBef>
                <a:spcPts val="0"/>
              </a:spcBef>
              <a:spcAft>
                <a:spcPts val="0"/>
              </a:spcAft>
              <a:buSzPts val="2400"/>
              <a:buNone/>
              <a:defRPr sz="2400">
                <a:solidFill>
                  <a:srgbClr val="959595"/>
                </a:solidFill>
                <a:latin typeface="Helvetica Neue"/>
                <a:ea typeface="Helvetica Neue"/>
                <a:cs typeface="Helvetica Neue"/>
                <a:sym typeface="Helvetica Neue"/>
              </a:defRPr>
            </a:lvl1pPr>
            <a:lvl2pPr marL="914400" lvl="1" indent="-228600" algn="l">
              <a:lnSpc>
                <a:spcPct val="100000"/>
              </a:lnSpc>
              <a:spcBef>
                <a:spcPts val="2400"/>
              </a:spcBef>
              <a:spcAft>
                <a:spcPts val="0"/>
              </a:spcAft>
              <a:buSzPts val="1900"/>
              <a:buNone/>
              <a:defRPr sz="1900">
                <a:solidFill>
                  <a:srgbClr val="888888"/>
                </a:solidFill>
              </a:defRPr>
            </a:lvl2pPr>
            <a:lvl3pPr marL="1371600" lvl="2" indent="-228600" algn="l">
              <a:lnSpc>
                <a:spcPct val="100000"/>
              </a:lnSpc>
              <a:spcBef>
                <a:spcPts val="2400"/>
              </a:spcBef>
              <a:spcAft>
                <a:spcPts val="0"/>
              </a:spcAft>
              <a:buSzPts val="1600"/>
              <a:buNone/>
              <a:defRPr sz="1600">
                <a:solidFill>
                  <a:srgbClr val="888888"/>
                </a:solidFill>
              </a:defRPr>
            </a:lvl3pPr>
            <a:lvl4pPr marL="1828800" lvl="3" indent="-228600" algn="l">
              <a:lnSpc>
                <a:spcPct val="90000"/>
              </a:lnSpc>
              <a:spcBef>
                <a:spcPts val="2400"/>
              </a:spcBef>
              <a:spcAft>
                <a:spcPts val="0"/>
              </a:spcAft>
              <a:buSzPts val="1500"/>
              <a:buNone/>
              <a:defRPr sz="1500">
                <a:solidFill>
                  <a:srgbClr val="888888"/>
                </a:solidFill>
              </a:defRPr>
            </a:lvl4pPr>
            <a:lvl5pPr marL="2286000" lvl="4" indent="-228600" algn="l">
              <a:lnSpc>
                <a:spcPct val="90000"/>
              </a:lnSpc>
              <a:spcBef>
                <a:spcPts val="2400"/>
              </a:spcBef>
              <a:spcAft>
                <a:spcPts val="0"/>
              </a:spcAft>
              <a:buSzPts val="1500"/>
              <a:buNone/>
              <a:defRPr sz="1500">
                <a:solidFill>
                  <a:srgbClr val="888888"/>
                </a:solidFill>
              </a:defRPr>
            </a:lvl5pPr>
            <a:lvl6pPr marL="2743200" lvl="5" indent="-228600" algn="l">
              <a:spcBef>
                <a:spcPts val="2400"/>
              </a:spcBef>
              <a:spcAft>
                <a:spcPts val="0"/>
              </a:spcAft>
              <a:buClr>
                <a:srgbClr val="888888"/>
              </a:buClr>
              <a:buSzPts val="1500"/>
              <a:buNone/>
              <a:defRPr sz="1500">
                <a:solidFill>
                  <a:srgbClr val="888888"/>
                </a:solidFill>
              </a:defRPr>
            </a:lvl6pPr>
            <a:lvl7pPr marL="3200400" lvl="6" indent="-228600" algn="l">
              <a:spcBef>
                <a:spcPts val="300"/>
              </a:spcBef>
              <a:spcAft>
                <a:spcPts val="0"/>
              </a:spcAft>
              <a:buClr>
                <a:srgbClr val="888888"/>
              </a:buClr>
              <a:buSzPts val="1500"/>
              <a:buNone/>
              <a:defRPr sz="1500">
                <a:solidFill>
                  <a:srgbClr val="888888"/>
                </a:solidFill>
              </a:defRPr>
            </a:lvl7pPr>
            <a:lvl8pPr marL="3657600" lvl="7" indent="-228600" algn="l">
              <a:spcBef>
                <a:spcPts val="300"/>
              </a:spcBef>
              <a:spcAft>
                <a:spcPts val="0"/>
              </a:spcAft>
              <a:buClr>
                <a:srgbClr val="888888"/>
              </a:buClr>
              <a:buSzPts val="1500"/>
              <a:buNone/>
              <a:defRPr sz="1500">
                <a:solidFill>
                  <a:srgbClr val="888888"/>
                </a:solidFill>
              </a:defRPr>
            </a:lvl8pPr>
            <a:lvl9pPr marL="4114800" lvl="8" indent="-228600" algn="l">
              <a:spcBef>
                <a:spcPts val="300"/>
              </a:spcBef>
              <a:spcAft>
                <a:spcPts val="0"/>
              </a:spcAft>
              <a:buClr>
                <a:srgbClr val="888888"/>
              </a:buClr>
              <a:buSzPts val="1500"/>
              <a:buNone/>
              <a:defRPr sz="1500">
                <a:solidFill>
                  <a:srgbClr val="888888"/>
                </a:solidFill>
              </a:defRPr>
            </a:lvl9pPr>
          </a:lstStyle>
          <a:p>
            <a:endParaRPr/>
          </a:p>
        </p:txBody>
      </p:sp>
      <p:sp>
        <p:nvSpPr>
          <p:cNvPr id="74" name="Google Shape;74;p17"/>
          <p:cNvSpPr txBox="1">
            <a:spLocks noGrp="1"/>
          </p:cNvSpPr>
          <p:nvPr>
            <p:ph type="sldNum" idx="12"/>
          </p:nvPr>
        </p:nvSpPr>
        <p:spPr>
          <a:xfrm>
            <a:off x="11049000" y="6386409"/>
            <a:ext cx="685800" cy="328503"/>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2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2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2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2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2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2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2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2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2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Section Break Alternate">
  <p:cSld name="1_Section Break Alternate">
    <p:bg>
      <p:bgPr>
        <a:solidFill>
          <a:srgbClr val="002142"/>
        </a:solidFill>
        <a:effectLst/>
      </p:bgPr>
    </p:bg>
    <p:spTree>
      <p:nvGrpSpPr>
        <p:cNvPr id="1" name="Shape 75"/>
        <p:cNvGrpSpPr/>
        <p:nvPr/>
      </p:nvGrpSpPr>
      <p:grpSpPr>
        <a:xfrm>
          <a:off x="0" y="0"/>
          <a:ext cx="0" cy="0"/>
          <a:chOff x="0" y="0"/>
          <a:chExt cx="0" cy="0"/>
        </a:xfrm>
      </p:grpSpPr>
      <p:sp>
        <p:nvSpPr>
          <p:cNvPr id="76" name="Google Shape;76;p18"/>
          <p:cNvSpPr/>
          <p:nvPr/>
        </p:nvSpPr>
        <p:spPr>
          <a:xfrm>
            <a:off x="0" y="5"/>
            <a:ext cx="12192000" cy="6155267"/>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sp>
        <p:nvSpPr>
          <p:cNvPr id="77" name="Google Shape;77;p18"/>
          <p:cNvSpPr txBox="1">
            <a:spLocks noGrp="1"/>
          </p:cNvSpPr>
          <p:nvPr>
            <p:ph type="title"/>
          </p:nvPr>
        </p:nvSpPr>
        <p:spPr>
          <a:xfrm>
            <a:off x="1106424" y="1173575"/>
            <a:ext cx="9966960" cy="1722025"/>
          </a:xfrm>
          <a:prstGeom prst="rect">
            <a:avLst/>
          </a:prstGeom>
          <a:noFill/>
          <a:ln>
            <a:noFill/>
          </a:ln>
        </p:spPr>
        <p:txBody>
          <a:bodyPr spcFirstLastPara="1" wrap="square" lIns="731500" tIns="731500" rIns="731500" bIns="81275" anchor="b" anchorCtr="0">
            <a:noAutofit/>
          </a:bodyPr>
          <a:lstStyle>
            <a:lvl1pPr lvl="0" algn="ctr">
              <a:lnSpc>
                <a:spcPct val="85000"/>
              </a:lnSpc>
              <a:spcBef>
                <a:spcPts val="0"/>
              </a:spcBef>
              <a:spcAft>
                <a:spcPts val="0"/>
              </a:spcAft>
              <a:buSzPts val="1400"/>
              <a:buNone/>
              <a:defRPr sz="5400" b="0" cap="none">
                <a:solidFill>
                  <a:schemeClr val="lt1"/>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78" name="Google Shape;78;p18"/>
          <p:cNvSpPr txBox="1">
            <a:spLocks noGrp="1"/>
          </p:cNvSpPr>
          <p:nvPr>
            <p:ph type="body" idx="1"/>
          </p:nvPr>
        </p:nvSpPr>
        <p:spPr>
          <a:xfrm>
            <a:off x="1709931" y="3006608"/>
            <a:ext cx="8769096" cy="1363807"/>
          </a:xfrm>
          <a:prstGeom prst="rect">
            <a:avLst/>
          </a:prstGeom>
          <a:noFill/>
          <a:ln>
            <a:noFill/>
          </a:ln>
        </p:spPr>
        <p:txBody>
          <a:bodyPr spcFirstLastPara="1" wrap="square" lIns="603500" tIns="365750" rIns="731500" bIns="81275" anchor="t" anchorCtr="0">
            <a:normAutofit/>
          </a:bodyPr>
          <a:lstStyle>
            <a:lvl1pPr marL="457200" lvl="0" indent="-228600" algn="ctr">
              <a:lnSpc>
                <a:spcPct val="100000"/>
              </a:lnSpc>
              <a:spcBef>
                <a:spcPts val="0"/>
              </a:spcBef>
              <a:spcAft>
                <a:spcPts val="0"/>
              </a:spcAft>
              <a:buSzPts val="2400"/>
              <a:buNone/>
              <a:defRPr sz="2400">
                <a:solidFill>
                  <a:schemeClr val="lt1"/>
                </a:solidFill>
                <a:latin typeface="Helvetica Neue"/>
                <a:ea typeface="Helvetica Neue"/>
                <a:cs typeface="Helvetica Neue"/>
                <a:sym typeface="Helvetica Neue"/>
              </a:defRPr>
            </a:lvl1pPr>
            <a:lvl2pPr marL="914400" lvl="1" indent="-228600" algn="l">
              <a:lnSpc>
                <a:spcPct val="100000"/>
              </a:lnSpc>
              <a:spcBef>
                <a:spcPts val="2400"/>
              </a:spcBef>
              <a:spcAft>
                <a:spcPts val="0"/>
              </a:spcAft>
              <a:buSzPts val="1900"/>
              <a:buNone/>
              <a:defRPr sz="1900">
                <a:solidFill>
                  <a:srgbClr val="888888"/>
                </a:solidFill>
              </a:defRPr>
            </a:lvl2pPr>
            <a:lvl3pPr marL="1371600" lvl="2" indent="-228600" algn="l">
              <a:lnSpc>
                <a:spcPct val="100000"/>
              </a:lnSpc>
              <a:spcBef>
                <a:spcPts val="2400"/>
              </a:spcBef>
              <a:spcAft>
                <a:spcPts val="0"/>
              </a:spcAft>
              <a:buSzPts val="1600"/>
              <a:buNone/>
              <a:defRPr sz="1600">
                <a:solidFill>
                  <a:srgbClr val="888888"/>
                </a:solidFill>
              </a:defRPr>
            </a:lvl3pPr>
            <a:lvl4pPr marL="1828800" lvl="3" indent="-228600" algn="l">
              <a:lnSpc>
                <a:spcPct val="90000"/>
              </a:lnSpc>
              <a:spcBef>
                <a:spcPts val="2400"/>
              </a:spcBef>
              <a:spcAft>
                <a:spcPts val="0"/>
              </a:spcAft>
              <a:buSzPts val="1500"/>
              <a:buNone/>
              <a:defRPr sz="1500">
                <a:solidFill>
                  <a:srgbClr val="888888"/>
                </a:solidFill>
              </a:defRPr>
            </a:lvl4pPr>
            <a:lvl5pPr marL="2286000" lvl="4" indent="-228600" algn="l">
              <a:lnSpc>
                <a:spcPct val="90000"/>
              </a:lnSpc>
              <a:spcBef>
                <a:spcPts val="2400"/>
              </a:spcBef>
              <a:spcAft>
                <a:spcPts val="0"/>
              </a:spcAft>
              <a:buSzPts val="1500"/>
              <a:buNone/>
              <a:defRPr sz="1500">
                <a:solidFill>
                  <a:srgbClr val="888888"/>
                </a:solidFill>
              </a:defRPr>
            </a:lvl5pPr>
            <a:lvl6pPr marL="2743200" lvl="5" indent="-228600" algn="l">
              <a:spcBef>
                <a:spcPts val="2400"/>
              </a:spcBef>
              <a:spcAft>
                <a:spcPts val="0"/>
              </a:spcAft>
              <a:buClr>
                <a:srgbClr val="888888"/>
              </a:buClr>
              <a:buSzPts val="1500"/>
              <a:buNone/>
              <a:defRPr sz="1500">
                <a:solidFill>
                  <a:srgbClr val="888888"/>
                </a:solidFill>
              </a:defRPr>
            </a:lvl6pPr>
            <a:lvl7pPr marL="3200400" lvl="6" indent="-228600" algn="l">
              <a:spcBef>
                <a:spcPts val="300"/>
              </a:spcBef>
              <a:spcAft>
                <a:spcPts val="0"/>
              </a:spcAft>
              <a:buClr>
                <a:srgbClr val="888888"/>
              </a:buClr>
              <a:buSzPts val="1500"/>
              <a:buNone/>
              <a:defRPr sz="1500">
                <a:solidFill>
                  <a:srgbClr val="888888"/>
                </a:solidFill>
              </a:defRPr>
            </a:lvl7pPr>
            <a:lvl8pPr marL="3657600" lvl="7" indent="-228600" algn="l">
              <a:spcBef>
                <a:spcPts val="300"/>
              </a:spcBef>
              <a:spcAft>
                <a:spcPts val="0"/>
              </a:spcAft>
              <a:buClr>
                <a:srgbClr val="888888"/>
              </a:buClr>
              <a:buSzPts val="1500"/>
              <a:buNone/>
              <a:defRPr sz="1500">
                <a:solidFill>
                  <a:srgbClr val="888888"/>
                </a:solidFill>
              </a:defRPr>
            </a:lvl8pPr>
            <a:lvl9pPr marL="4114800" lvl="8" indent="-228600" algn="l">
              <a:spcBef>
                <a:spcPts val="300"/>
              </a:spcBef>
              <a:spcAft>
                <a:spcPts val="0"/>
              </a:spcAft>
              <a:buClr>
                <a:srgbClr val="888888"/>
              </a:buClr>
              <a:buSzPts val="1500"/>
              <a:buNone/>
              <a:defRPr sz="1500">
                <a:solidFill>
                  <a:srgbClr val="888888"/>
                </a:solidFill>
              </a:defRPr>
            </a:lvl9pPr>
          </a:lstStyle>
          <a:p>
            <a:endParaRPr/>
          </a:p>
        </p:txBody>
      </p:sp>
      <p:sp>
        <p:nvSpPr>
          <p:cNvPr id="79" name="Google Shape;79;p18"/>
          <p:cNvSpPr txBox="1">
            <a:spLocks noGrp="1"/>
          </p:cNvSpPr>
          <p:nvPr>
            <p:ph type="sldNum" idx="12"/>
          </p:nvPr>
        </p:nvSpPr>
        <p:spPr>
          <a:xfrm>
            <a:off x="11049000" y="6386409"/>
            <a:ext cx="685800" cy="328503"/>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2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2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2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2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2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2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2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2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2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ntent (Smaller)">
  <p:cSld name="One Content (Smaller)">
    <p:spTree>
      <p:nvGrpSpPr>
        <p:cNvPr id="1" name="Shape 80"/>
        <p:cNvGrpSpPr/>
        <p:nvPr/>
      </p:nvGrpSpPr>
      <p:grpSpPr>
        <a:xfrm>
          <a:off x="0" y="0"/>
          <a:ext cx="0" cy="0"/>
          <a:chOff x="0" y="0"/>
          <a:chExt cx="0" cy="0"/>
        </a:xfrm>
      </p:grpSpPr>
      <p:sp>
        <p:nvSpPr>
          <p:cNvPr id="81" name="Google Shape;81;p19"/>
          <p:cNvSpPr txBox="1">
            <a:spLocks noGrp="1"/>
          </p:cNvSpPr>
          <p:nvPr>
            <p:ph type="body" idx="1"/>
          </p:nvPr>
        </p:nvSpPr>
        <p:spPr>
          <a:xfrm>
            <a:off x="0" y="1143000"/>
            <a:ext cx="12176319" cy="5029200"/>
          </a:xfrm>
          <a:prstGeom prst="rect">
            <a:avLst/>
          </a:prstGeom>
          <a:noFill/>
          <a:ln>
            <a:noFill/>
          </a:ln>
        </p:spPr>
        <p:txBody>
          <a:bodyPr spcFirstLastPara="1" wrap="square" lIns="603500" tIns="365750" rIns="731500" bIns="81275" anchor="t" anchorCtr="0">
            <a:noAutofit/>
          </a:bodyPr>
          <a:lstStyle>
            <a:lvl1pPr marL="457200" lvl="0" indent="-228600" algn="l">
              <a:lnSpc>
                <a:spcPct val="100000"/>
              </a:lnSpc>
              <a:spcBef>
                <a:spcPts val="0"/>
              </a:spcBef>
              <a:spcAft>
                <a:spcPts val="0"/>
              </a:spcAft>
              <a:buSzPts val="2400"/>
              <a:buNone/>
              <a:defRPr sz="2400" b="0" i="0">
                <a:solidFill>
                  <a:schemeClr val="dk1"/>
                </a:solidFill>
                <a:latin typeface="Helvetica Neue Light"/>
                <a:ea typeface="Helvetica Neue Light"/>
                <a:cs typeface="Helvetica Neue Light"/>
                <a:sym typeface="Helvetica Neue Light"/>
              </a:defRPr>
            </a:lvl1pPr>
            <a:lvl2pPr marL="914400" lvl="1" indent="-355600" algn="l">
              <a:lnSpc>
                <a:spcPct val="100000"/>
              </a:lnSpc>
              <a:spcBef>
                <a:spcPts val="2400"/>
              </a:spcBef>
              <a:spcAft>
                <a:spcPts val="0"/>
              </a:spcAft>
              <a:buSzPts val="2000"/>
              <a:buChar char="•"/>
              <a:defRPr sz="2000" b="0" i="0">
                <a:solidFill>
                  <a:schemeClr val="dk1"/>
                </a:solidFill>
                <a:latin typeface="Helvetica Neue Light"/>
                <a:ea typeface="Helvetica Neue Light"/>
                <a:cs typeface="Helvetica Neue Light"/>
                <a:sym typeface="Helvetica Neue Light"/>
              </a:defRPr>
            </a:lvl2pPr>
            <a:lvl3pPr marL="1371600" lvl="2" indent="-342900" algn="l">
              <a:lnSpc>
                <a:spcPct val="100000"/>
              </a:lnSpc>
              <a:spcBef>
                <a:spcPts val="2400"/>
              </a:spcBef>
              <a:spcAft>
                <a:spcPts val="0"/>
              </a:spcAft>
              <a:buSzPts val="1800"/>
              <a:buChar char="✔"/>
              <a:defRPr sz="1800" b="0" i="0">
                <a:solidFill>
                  <a:schemeClr val="dk1"/>
                </a:solidFill>
                <a:latin typeface="Helvetica Neue Light"/>
                <a:ea typeface="Helvetica Neue Light"/>
                <a:cs typeface="Helvetica Neue Light"/>
                <a:sym typeface="Helvetica Neue Light"/>
              </a:defRPr>
            </a:lvl3pPr>
            <a:lvl4pPr marL="1828800" lvl="3" indent="-317500" algn="l">
              <a:lnSpc>
                <a:spcPct val="100000"/>
              </a:lnSpc>
              <a:spcBef>
                <a:spcPts val="2400"/>
              </a:spcBef>
              <a:spcAft>
                <a:spcPts val="0"/>
              </a:spcAft>
              <a:buSzPts val="1400"/>
              <a:buChar char="•"/>
              <a:defRPr sz="1400" b="0" i="0">
                <a:solidFill>
                  <a:schemeClr val="dk1"/>
                </a:solidFill>
                <a:latin typeface="Helvetica Neue Light"/>
                <a:ea typeface="Helvetica Neue Light"/>
                <a:cs typeface="Helvetica Neue Light"/>
                <a:sym typeface="Helvetica Neue Light"/>
              </a:defRPr>
            </a:lvl4pPr>
            <a:lvl5pPr marL="2286000" lvl="4" indent="-304800" algn="l">
              <a:lnSpc>
                <a:spcPct val="100000"/>
              </a:lnSpc>
              <a:spcBef>
                <a:spcPts val="2400"/>
              </a:spcBef>
              <a:spcAft>
                <a:spcPts val="0"/>
              </a:spcAft>
              <a:buSzPts val="1200"/>
              <a:buChar char="•"/>
              <a:defRPr sz="1200" b="0" i="0">
                <a:solidFill>
                  <a:schemeClr val="dk1"/>
                </a:solidFill>
                <a:latin typeface="Helvetica Neue Light"/>
                <a:ea typeface="Helvetica Neue Light"/>
                <a:cs typeface="Helvetica Neue Light"/>
                <a:sym typeface="Helvetica Neue Light"/>
              </a:defRPr>
            </a:lvl5pPr>
            <a:lvl6pPr marL="2743200" lvl="5" indent="-342900" algn="l">
              <a:spcBef>
                <a:spcPts val="24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2" name="Google Shape;82;p19"/>
          <p:cNvSpPr txBox="1">
            <a:spLocks noGrp="1"/>
          </p:cNvSpPr>
          <p:nvPr>
            <p:ph type="title"/>
          </p:nvPr>
        </p:nvSpPr>
        <p:spPr>
          <a:xfrm>
            <a:off x="-15680" y="19"/>
            <a:ext cx="12192000" cy="1447781"/>
          </a:xfrm>
          <a:prstGeom prst="rect">
            <a:avLst/>
          </a:prstGeom>
          <a:noFill/>
          <a:ln>
            <a:noFill/>
          </a:ln>
        </p:spPr>
        <p:txBody>
          <a:bodyPr spcFirstLastPara="1" wrap="square" lIns="731500" tIns="731500" rIns="731500" bIns="81275" anchor="t" anchorCtr="0">
            <a:normAutofit/>
          </a:bodyPr>
          <a:lstStyle>
            <a:lvl1pPr lvl="0" algn="l">
              <a:lnSpc>
                <a:spcPct val="90000"/>
              </a:lnSpc>
              <a:spcBef>
                <a:spcPts val="0"/>
              </a:spcBef>
              <a:spcAft>
                <a:spcPts val="0"/>
              </a:spcAft>
              <a:buSzPts val="1400"/>
              <a:buNone/>
              <a:defRPr sz="3600">
                <a:solidFill>
                  <a:srgbClr val="002142"/>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83" name="Google Shape;83;p19"/>
          <p:cNvSpPr txBox="1">
            <a:spLocks noGrp="1"/>
          </p:cNvSpPr>
          <p:nvPr>
            <p:ph type="sldNum" idx="12"/>
          </p:nvPr>
        </p:nvSpPr>
        <p:spPr>
          <a:xfrm>
            <a:off x="11049000" y="6403756"/>
            <a:ext cx="685800" cy="301844"/>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1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1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1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1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1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1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1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1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1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One Content (Smaller)">
  <p:cSld name="1_One Content (Smaller)">
    <p:bg>
      <p:bgPr>
        <a:solidFill>
          <a:srgbClr val="002142"/>
        </a:solidFill>
        <a:effectLst/>
      </p:bgPr>
    </p:bg>
    <p:spTree>
      <p:nvGrpSpPr>
        <p:cNvPr id="1" name="Shape 84"/>
        <p:cNvGrpSpPr/>
        <p:nvPr/>
      </p:nvGrpSpPr>
      <p:grpSpPr>
        <a:xfrm>
          <a:off x="0" y="0"/>
          <a:ext cx="0" cy="0"/>
          <a:chOff x="0" y="0"/>
          <a:chExt cx="0" cy="0"/>
        </a:xfrm>
      </p:grpSpPr>
      <p:sp>
        <p:nvSpPr>
          <p:cNvPr id="85" name="Google Shape;85;p20"/>
          <p:cNvSpPr txBox="1">
            <a:spLocks noGrp="1"/>
          </p:cNvSpPr>
          <p:nvPr>
            <p:ph type="body" idx="1"/>
          </p:nvPr>
        </p:nvSpPr>
        <p:spPr>
          <a:xfrm>
            <a:off x="0" y="1143000"/>
            <a:ext cx="12176319" cy="5029200"/>
          </a:xfrm>
          <a:prstGeom prst="rect">
            <a:avLst/>
          </a:prstGeom>
          <a:noFill/>
          <a:ln>
            <a:noFill/>
          </a:ln>
        </p:spPr>
        <p:txBody>
          <a:bodyPr spcFirstLastPara="1" wrap="square" lIns="603500" tIns="365750" rIns="731500" bIns="81275" anchor="t" anchorCtr="0">
            <a:noAutofit/>
          </a:bodyPr>
          <a:lstStyle>
            <a:lvl1pPr marL="457200" lvl="0" indent="-228600" algn="l">
              <a:lnSpc>
                <a:spcPct val="100000"/>
              </a:lnSpc>
              <a:spcBef>
                <a:spcPts val="0"/>
              </a:spcBef>
              <a:spcAft>
                <a:spcPts val="0"/>
              </a:spcAft>
              <a:buSzPts val="2400"/>
              <a:buNone/>
              <a:defRPr sz="2400" b="0" i="0">
                <a:solidFill>
                  <a:schemeClr val="lt1"/>
                </a:solidFill>
                <a:latin typeface="Helvetica Neue Light"/>
                <a:ea typeface="Helvetica Neue Light"/>
                <a:cs typeface="Helvetica Neue Light"/>
                <a:sym typeface="Helvetica Neue Light"/>
              </a:defRPr>
            </a:lvl1pPr>
            <a:lvl2pPr marL="914400" lvl="1" indent="-355600" algn="l">
              <a:lnSpc>
                <a:spcPct val="100000"/>
              </a:lnSpc>
              <a:spcBef>
                <a:spcPts val="2400"/>
              </a:spcBef>
              <a:spcAft>
                <a:spcPts val="0"/>
              </a:spcAft>
              <a:buSzPts val="2000"/>
              <a:buChar char="•"/>
              <a:defRPr sz="2000" b="0" i="0">
                <a:solidFill>
                  <a:schemeClr val="lt1"/>
                </a:solidFill>
                <a:latin typeface="Helvetica Neue Light"/>
                <a:ea typeface="Helvetica Neue Light"/>
                <a:cs typeface="Helvetica Neue Light"/>
                <a:sym typeface="Helvetica Neue Light"/>
              </a:defRPr>
            </a:lvl2pPr>
            <a:lvl3pPr marL="1371600" lvl="2" indent="-342900" algn="l">
              <a:lnSpc>
                <a:spcPct val="100000"/>
              </a:lnSpc>
              <a:spcBef>
                <a:spcPts val="2400"/>
              </a:spcBef>
              <a:spcAft>
                <a:spcPts val="0"/>
              </a:spcAft>
              <a:buSzPts val="1800"/>
              <a:buChar char="✔"/>
              <a:defRPr sz="1800" b="0" i="0">
                <a:solidFill>
                  <a:schemeClr val="lt1"/>
                </a:solidFill>
                <a:latin typeface="Helvetica Neue Light"/>
                <a:ea typeface="Helvetica Neue Light"/>
                <a:cs typeface="Helvetica Neue Light"/>
                <a:sym typeface="Helvetica Neue Light"/>
              </a:defRPr>
            </a:lvl3pPr>
            <a:lvl4pPr marL="1828800" lvl="3" indent="-317500" algn="l">
              <a:lnSpc>
                <a:spcPct val="100000"/>
              </a:lnSpc>
              <a:spcBef>
                <a:spcPts val="2400"/>
              </a:spcBef>
              <a:spcAft>
                <a:spcPts val="0"/>
              </a:spcAft>
              <a:buSzPts val="1400"/>
              <a:buChar char="•"/>
              <a:defRPr sz="1400" b="0" i="0">
                <a:solidFill>
                  <a:schemeClr val="lt1"/>
                </a:solidFill>
                <a:latin typeface="Helvetica Neue Light"/>
                <a:ea typeface="Helvetica Neue Light"/>
                <a:cs typeface="Helvetica Neue Light"/>
                <a:sym typeface="Helvetica Neue Light"/>
              </a:defRPr>
            </a:lvl4pPr>
            <a:lvl5pPr marL="2286000" lvl="4" indent="-304800" algn="l">
              <a:lnSpc>
                <a:spcPct val="100000"/>
              </a:lnSpc>
              <a:spcBef>
                <a:spcPts val="2400"/>
              </a:spcBef>
              <a:spcAft>
                <a:spcPts val="0"/>
              </a:spcAft>
              <a:buSzPts val="1200"/>
              <a:buChar char="•"/>
              <a:defRPr sz="1200" b="0" i="0">
                <a:solidFill>
                  <a:schemeClr val="lt1"/>
                </a:solidFill>
                <a:latin typeface="Helvetica Neue Light"/>
                <a:ea typeface="Helvetica Neue Light"/>
                <a:cs typeface="Helvetica Neue Light"/>
                <a:sym typeface="Helvetica Neue Light"/>
              </a:defRPr>
            </a:lvl5pPr>
            <a:lvl6pPr marL="2743200" lvl="5" indent="-342900" algn="l">
              <a:spcBef>
                <a:spcPts val="24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6" name="Google Shape;86;p20"/>
          <p:cNvSpPr txBox="1">
            <a:spLocks noGrp="1"/>
          </p:cNvSpPr>
          <p:nvPr>
            <p:ph type="title"/>
          </p:nvPr>
        </p:nvSpPr>
        <p:spPr>
          <a:xfrm>
            <a:off x="-15680" y="19"/>
            <a:ext cx="12192000" cy="1447781"/>
          </a:xfrm>
          <a:prstGeom prst="rect">
            <a:avLst/>
          </a:prstGeom>
          <a:noFill/>
          <a:ln>
            <a:noFill/>
          </a:ln>
        </p:spPr>
        <p:txBody>
          <a:bodyPr spcFirstLastPara="1" wrap="square" lIns="731500" tIns="731500" rIns="731500" bIns="81275" anchor="t" anchorCtr="0">
            <a:normAutofit/>
          </a:bodyPr>
          <a:lstStyle>
            <a:lvl1pPr lvl="0" algn="l">
              <a:lnSpc>
                <a:spcPct val="90000"/>
              </a:lnSpc>
              <a:spcBef>
                <a:spcPts val="0"/>
              </a:spcBef>
              <a:spcAft>
                <a:spcPts val="0"/>
              </a:spcAft>
              <a:buSzPts val="1400"/>
              <a:buNone/>
              <a:defRPr sz="3600">
                <a:solidFill>
                  <a:srgbClr val="002142"/>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87" name="Google Shape;87;p20"/>
          <p:cNvSpPr txBox="1">
            <a:spLocks noGrp="1"/>
          </p:cNvSpPr>
          <p:nvPr>
            <p:ph type="sldNum" idx="12"/>
          </p:nvPr>
        </p:nvSpPr>
        <p:spPr>
          <a:xfrm>
            <a:off x="11049000" y="6403756"/>
            <a:ext cx="685800" cy="301844"/>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1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1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1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1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1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1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1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1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1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Smaller)">
  <p:cSld name="Two Content (Smaller)">
    <p:spTree>
      <p:nvGrpSpPr>
        <p:cNvPr id="1" name="Shape 88"/>
        <p:cNvGrpSpPr/>
        <p:nvPr/>
      </p:nvGrpSpPr>
      <p:grpSpPr>
        <a:xfrm>
          <a:off x="0" y="0"/>
          <a:ext cx="0" cy="0"/>
          <a:chOff x="0" y="0"/>
          <a:chExt cx="0" cy="0"/>
        </a:xfrm>
      </p:grpSpPr>
      <p:sp>
        <p:nvSpPr>
          <p:cNvPr id="89" name="Google Shape;89;p21"/>
          <p:cNvSpPr txBox="1">
            <a:spLocks noGrp="1"/>
          </p:cNvSpPr>
          <p:nvPr>
            <p:ph type="title"/>
          </p:nvPr>
        </p:nvSpPr>
        <p:spPr>
          <a:xfrm>
            <a:off x="-15680" y="18"/>
            <a:ext cx="12192000" cy="1475213"/>
          </a:xfrm>
          <a:prstGeom prst="rect">
            <a:avLst/>
          </a:prstGeom>
          <a:noFill/>
          <a:ln>
            <a:noFill/>
          </a:ln>
        </p:spPr>
        <p:txBody>
          <a:bodyPr spcFirstLastPara="1" wrap="square" lIns="731500" tIns="731500" rIns="731500" bIns="81275" anchor="t" anchorCtr="0">
            <a:noAutofit/>
          </a:bodyPr>
          <a:lstStyle>
            <a:lvl1pPr lvl="0" algn="l">
              <a:lnSpc>
                <a:spcPct val="90000"/>
              </a:lnSpc>
              <a:spcBef>
                <a:spcPts val="0"/>
              </a:spcBef>
              <a:spcAft>
                <a:spcPts val="0"/>
              </a:spcAft>
              <a:buSzPts val="1400"/>
              <a:buNone/>
              <a:defRPr sz="3600">
                <a:solidFill>
                  <a:srgbClr val="002142"/>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90" name="Google Shape;90;p21"/>
          <p:cNvSpPr txBox="1">
            <a:spLocks noGrp="1"/>
          </p:cNvSpPr>
          <p:nvPr>
            <p:ph type="body" idx="1"/>
          </p:nvPr>
        </p:nvSpPr>
        <p:spPr>
          <a:xfrm>
            <a:off x="2051" y="1143000"/>
            <a:ext cx="6093949" cy="5029200"/>
          </a:xfrm>
          <a:prstGeom prst="rect">
            <a:avLst/>
          </a:prstGeom>
          <a:noFill/>
          <a:ln>
            <a:noFill/>
          </a:ln>
        </p:spPr>
        <p:txBody>
          <a:bodyPr spcFirstLastPara="1" wrap="square" lIns="603500" tIns="365750" rIns="731500" bIns="81275" anchor="t" anchorCtr="0">
            <a:noAutofit/>
          </a:bodyPr>
          <a:lstStyle>
            <a:lvl1pPr marL="457200" lvl="0" indent="-228600" algn="l">
              <a:lnSpc>
                <a:spcPct val="100000"/>
              </a:lnSpc>
              <a:spcBef>
                <a:spcPts val="0"/>
              </a:spcBef>
              <a:spcAft>
                <a:spcPts val="0"/>
              </a:spcAft>
              <a:buSzPts val="2400"/>
              <a:buNone/>
              <a:defRPr sz="2400" b="0" i="0">
                <a:latin typeface="Helvetica Neue Light"/>
                <a:ea typeface="Helvetica Neue Light"/>
                <a:cs typeface="Helvetica Neue Light"/>
                <a:sym typeface="Helvetica Neue Light"/>
              </a:defRPr>
            </a:lvl1pPr>
            <a:lvl2pPr marL="914400" lvl="1" indent="-355600" algn="l">
              <a:lnSpc>
                <a:spcPct val="100000"/>
              </a:lnSpc>
              <a:spcBef>
                <a:spcPts val="2400"/>
              </a:spcBef>
              <a:spcAft>
                <a:spcPts val="0"/>
              </a:spcAft>
              <a:buSzPts val="2000"/>
              <a:buChar char="•"/>
              <a:defRPr sz="2000" b="0" i="0">
                <a:latin typeface="Helvetica Neue Light"/>
                <a:ea typeface="Helvetica Neue Light"/>
                <a:cs typeface="Helvetica Neue Light"/>
                <a:sym typeface="Helvetica Neue Light"/>
              </a:defRPr>
            </a:lvl2pPr>
            <a:lvl3pPr marL="1371600" lvl="2" indent="-342900" algn="l">
              <a:lnSpc>
                <a:spcPct val="100000"/>
              </a:lnSpc>
              <a:spcBef>
                <a:spcPts val="2400"/>
              </a:spcBef>
              <a:spcAft>
                <a:spcPts val="0"/>
              </a:spcAft>
              <a:buSzPts val="1800"/>
              <a:buChar char="✔"/>
              <a:defRPr sz="1800" b="0" i="0">
                <a:latin typeface="Helvetica Neue Light"/>
                <a:ea typeface="Helvetica Neue Light"/>
                <a:cs typeface="Helvetica Neue Light"/>
                <a:sym typeface="Helvetica Neue Light"/>
              </a:defRPr>
            </a:lvl3pPr>
            <a:lvl4pPr marL="1828800" lvl="3" indent="-349250" algn="l">
              <a:lnSpc>
                <a:spcPct val="90000"/>
              </a:lnSpc>
              <a:spcBef>
                <a:spcPts val="2400"/>
              </a:spcBef>
              <a:spcAft>
                <a:spcPts val="0"/>
              </a:spcAft>
              <a:buSzPts val="1900"/>
              <a:buChar char="•"/>
              <a:defRPr sz="1900" b="0" i="0">
                <a:latin typeface="Helvetica Neue Light"/>
                <a:ea typeface="Helvetica Neue Light"/>
                <a:cs typeface="Helvetica Neue Light"/>
                <a:sym typeface="Helvetica Neue Light"/>
              </a:defRPr>
            </a:lvl4pPr>
            <a:lvl5pPr marL="2286000" lvl="4" indent="-349250" algn="l">
              <a:lnSpc>
                <a:spcPct val="90000"/>
              </a:lnSpc>
              <a:spcBef>
                <a:spcPts val="2400"/>
              </a:spcBef>
              <a:spcAft>
                <a:spcPts val="0"/>
              </a:spcAft>
              <a:buSzPts val="1900"/>
              <a:buChar char="•"/>
              <a:defRPr sz="1900" b="0" i="0">
                <a:latin typeface="Helvetica Neue Light"/>
                <a:ea typeface="Helvetica Neue Light"/>
                <a:cs typeface="Helvetica Neue Light"/>
                <a:sym typeface="Helvetica Neue Light"/>
              </a:defRPr>
            </a:lvl5pPr>
            <a:lvl6pPr marL="2743200" lvl="5" indent="-381000" algn="l">
              <a:spcBef>
                <a:spcPts val="2400"/>
              </a:spcBef>
              <a:spcAft>
                <a:spcPts val="0"/>
              </a:spcAft>
              <a:buClr>
                <a:schemeClr val="dk1"/>
              </a:buClr>
              <a:buSzPts val="2400"/>
              <a:buChar char="•"/>
              <a:defRPr sz="2400"/>
            </a:lvl6pPr>
            <a:lvl7pPr marL="3200400" lvl="6" indent="-381000" algn="l">
              <a:spcBef>
                <a:spcPts val="480"/>
              </a:spcBef>
              <a:spcAft>
                <a:spcPts val="0"/>
              </a:spcAft>
              <a:buClr>
                <a:schemeClr val="dk1"/>
              </a:buClr>
              <a:buSzPts val="2400"/>
              <a:buChar char="•"/>
              <a:defRPr sz="2400"/>
            </a:lvl7pPr>
            <a:lvl8pPr marL="3657600" lvl="7" indent="-381000" algn="l">
              <a:spcBef>
                <a:spcPts val="480"/>
              </a:spcBef>
              <a:spcAft>
                <a:spcPts val="0"/>
              </a:spcAft>
              <a:buClr>
                <a:schemeClr val="dk1"/>
              </a:buClr>
              <a:buSzPts val="2400"/>
              <a:buChar char="•"/>
              <a:defRPr sz="2400"/>
            </a:lvl8pPr>
            <a:lvl9pPr marL="4114800" lvl="8" indent="-381000" algn="l">
              <a:spcBef>
                <a:spcPts val="480"/>
              </a:spcBef>
              <a:spcAft>
                <a:spcPts val="0"/>
              </a:spcAft>
              <a:buClr>
                <a:schemeClr val="dk1"/>
              </a:buClr>
              <a:buSzPts val="2400"/>
              <a:buChar char="•"/>
              <a:defRPr sz="2400"/>
            </a:lvl9pPr>
          </a:lstStyle>
          <a:p>
            <a:endParaRPr/>
          </a:p>
        </p:txBody>
      </p:sp>
      <p:sp>
        <p:nvSpPr>
          <p:cNvPr id="91" name="Google Shape;91;p21"/>
          <p:cNvSpPr txBox="1">
            <a:spLocks noGrp="1"/>
          </p:cNvSpPr>
          <p:nvPr>
            <p:ph type="body" idx="2"/>
          </p:nvPr>
        </p:nvSpPr>
        <p:spPr>
          <a:xfrm>
            <a:off x="6108700" y="1143000"/>
            <a:ext cx="6067620" cy="5029200"/>
          </a:xfrm>
          <a:prstGeom prst="rect">
            <a:avLst/>
          </a:prstGeom>
          <a:noFill/>
          <a:ln>
            <a:noFill/>
          </a:ln>
        </p:spPr>
        <p:txBody>
          <a:bodyPr spcFirstLastPara="1" wrap="square" lIns="603500" tIns="365750" rIns="731500" bIns="81275" anchor="t" anchorCtr="0">
            <a:normAutofit/>
          </a:bodyPr>
          <a:lstStyle>
            <a:lvl1pPr marL="457200" lvl="0" indent="-228600" algn="l">
              <a:lnSpc>
                <a:spcPct val="100000"/>
              </a:lnSpc>
              <a:spcBef>
                <a:spcPts val="0"/>
              </a:spcBef>
              <a:spcAft>
                <a:spcPts val="0"/>
              </a:spcAft>
              <a:buSzPts val="2400"/>
              <a:buNone/>
              <a:defRPr sz="2400" b="0" i="0">
                <a:latin typeface="Helvetica Neue Light"/>
                <a:ea typeface="Helvetica Neue Light"/>
                <a:cs typeface="Helvetica Neue Light"/>
                <a:sym typeface="Helvetica Neue Light"/>
              </a:defRPr>
            </a:lvl1pPr>
            <a:lvl2pPr marL="914400" lvl="1" indent="-355600" algn="l">
              <a:lnSpc>
                <a:spcPct val="100000"/>
              </a:lnSpc>
              <a:spcBef>
                <a:spcPts val="2400"/>
              </a:spcBef>
              <a:spcAft>
                <a:spcPts val="0"/>
              </a:spcAft>
              <a:buSzPts val="2000"/>
              <a:buChar char="•"/>
              <a:defRPr sz="2000" b="0" i="0">
                <a:latin typeface="Helvetica Neue Light"/>
                <a:ea typeface="Helvetica Neue Light"/>
                <a:cs typeface="Helvetica Neue Light"/>
                <a:sym typeface="Helvetica Neue Light"/>
              </a:defRPr>
            </a:lvl2pPr>
            <a:lvl3pPr marL="1371600" lvl="2" indent="-342900" algn="l">
              <a:lnSpc>
                <a:spcPct val="100000"/>
              </a:lnSpc>
              <a:spcBef>
                <a:spcPts val="2400"/>
              </a:spcBef>
              <a:spcAft>
                <a:spcPts val="0"/>
              </a:spcAft>
              <a:buSzPts val="1800"/>
              <a:buChar char="✔"/>
              <a:defRPr sz="1800" b="0" i="0">
                <a:latin typeface="Helvetica Neue Light"/>
                <a:ea typeface="Helvetica Neue Light"/>
                <a:cs typeface="Helvetica Neue Light"/>
                <a:sym typeface="Helvetica Neue Light"/>
              </a:defRPr>
            </a:lvl3pPr>
            <a:lvl4pPr marL="1828800" lvl="3" indent="-349250" algn="l">
              <a:lnSpc>
                <a:spcPct val="90000"/>
              </a:lnSpc>
              <a:spcBef>
                <a:spcPts val="2400"/>
              </a:spcBef>
              <a:spcAft>
                <a:spcPts val="0"/>
              </a:spcAft>
              <a:buSzPts val="1900"/>
              <a:buChar char="•"/>
              <a:defRPr sz="1900">
                <a:latin typeface="Helvetica Neue Light"/>
                <a:ea typeface="Helvetica Neue Light"/>
                <a:cs typeface="Helvetica Neue Light"/>
                <a:sym typeface="Helvetica Neue Light"/>
              </a:defRPr>
            </a:lvl4pPr>
            <a:lvl5pPr marL="2286000" lvl="4" indent="-330200" algn="l">
              <a:lnSpc>
                <a:spcPct val="90000"/>
              </a:lnSpc>
              <a:spcBef>
                <a:spcPts val="2400"/>
              </a:spcBef>
              <a:spcAft>
                <a:spcPts val="0"/>
              </a:spcAft>
              <a:buSzPts val="1600"/>
              <a:buChar char="•"/>
              <a:defRPr>
                <a:latin typeface="Helvetica Neue Light"/>
                <a:ea typeface="Helvetica Neue Light"/>
                <a:cs typeface="Helvetica Neue Light"/>
                <a:sym typeface="Helvetica Neue Light"/>
              </a:defRPr>
            </a:lvl5pPr>
            <a:lvl6pPr marL="2743200" lvl="5" indent="-342900" algn="l">
              <a:spcBef>
                <a:spcPts val="24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2" name="Google Shape;92;p21"/>
          <p:cNvSpPr txBox="1">
            <a:spLocks noGrp="1"/>
          </p:cNvSpPr>
          <p:nvPr>
            <p:ph type="sldNum" idx="12"/>
          </p:nvPr>
        </p:nvSpPr>
        <p:spPr>
          <a:xfrm>
            <a:off x="11049000" y="6386409"/>
            <a:ext cx="685800" cy="328503"/>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2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2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2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2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2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2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2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2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2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Two Content (Smaller)">
  <p:cSld name="1_Two Content (Smaller)">
    <p:bg>
      <p:bgPr>
        <a:solidFill>
          <a:srgbClr val="002142"/>
        </a:solidFill>
        <a:effectLst/>
      </p:bgPr>
    </p:bg>
    <p:spTree>
      <p:nvGrpSpPr>
        <p:cNvPr id="1" name="Shape 93"/>
        <p:cNvGrpSpPr/>
        <p:nvPr/>
      </p:nvGrpSpPr>
      <p:grpSpPr>
        <a:xfrm>
          <a:off x="0" y="0"/>
          <a:ext cx="0" cy="0"/>
          <a:chOff x="0" y="0"/>
          <a:chExt cx="0" cy="0"/>
        </a:xfrm>
      </p:grpSpPr>
      <p:sp>
        <p:nvSpPr>
          <p:cNvPr id="94" name="Google Shape;94;p22"/>
          <p:cNvSpPr txBox="1">
            <a:spLocks noGrp="1"/>
          </p:cNvSpPr>
          <p:nvPr>
            <p:ph type="title"/>
          </p:nvPr>
        </p:nvSpPr>
        <p:spPr>
          <a:xfrm>
            <a:off x="-15680" y="18"/>
            <a:ext cx="12192000" cy="1475213"/>
          </a:xfrm>
          <a:prstGeom prst="rect">
            <a:avLst/>
          </a:prstGeom>
          <a:noFill/>
          <a:ln>
            <a:noFill/>
          </a:ln>
        </p:spPr>
        <p:txBody>
          <a:bodyPr spcFirstLastPara="1" wrap="square" lIns="731500" tIns="731500" rIns="731500" bIns="81275" anchor="t" anchorCtr="0">
            <a:noAutofit/>
          </a:bodyPr>
          <a:lstStyle>
            <a:lvl1pPr lvl="0" algn="l">
              <a:lnSpc>
                <a:spcPct val="90000"/>
              </a:lnSpc>
              <a:spcBef>
                <a:spcPts val="0"/>
              </a:spcBef>
              <a:spcAft>
                <a:spcPts val="0"/>
              </a:spcAft>
              <a:buSzPts val="1400"/>
              <a:buNone/>
              <a:defRPr sz="3600">
                <a:solidFill>
                  <a:schemeClr val="lt1"/>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95" name="Google Shape;95;p22"/>
          <p:cNvSpPr txBox="1">
            <a:spLocks noGrp="1"/>
          </p:cNvSpPr>
          <p:nvPr>
            <p:ph type="body" idx="1"/>
          </p:nvPr>
        </p:nvSpPr>
        <p:spPr>
          <a:xfrm>
            <a:off x="2051" y="1143000"/>
            <a:ext cx="6093949" cy="5029200"/>
          </a:xfrm>
          <a:prstGeom prst="rect">
            <a:avLst/>
          </a:prstGeom>
          <a:noFill/>
          <a:ln>
            <a:noFill/>
          </a:ln>
        </p:spPr>
        <p:txBody>
          <a:bodyPr spcFirstLastPara="1" wrap="square" lIns="603500" tIns="365750" rIns="731500" bIns="81275" anchor="t" anchorCtr="0">
            <a:noAutofit/>
          </a:bodyPr>
          <a:lstStyle>
            <a:lvl1pPr marL="457200" lvl="0" indent="-228600" algn="l">
              <a:lnSpc>
                <a:spcPct val="100000"/>
              </a:lnSpc>
              <a:spcBef>
                <a:spcPts val="0"/>
              </a:spcBef>
              <a:spcAft>
                <a:spcPts val="0"/>
              </a:spcAft>
              <a:buSzPts val="2400"/>
              <a:buNone/>
              <a:defRPr sz="2400" b="0" i="0">
                <a:solidFill>
                  <a:schemeClr val="lt1"/>
                </a:solidFill>
                <a:latin typeface="Helvetica Neue Light"/>
                <a:ea typeface="Helvetica Neue Light"/>
                <a:cs typeface="Helvetica Neue Light"/>
                <a:sym typeface="Helvetica Neue Light"/>
              </a:defRPr>
            </a:lvl1pPr>
            <a:lvl2pPr marL="914400" lvl="1" indent="-355600" algn="l">
              <a:lnSpc>
                <a:spcPct val="100000"/>
              </a:lnSpc>
              <a:spcBef>
                <a:spcPts val="2400"/>
              </a:spcBef>
              <a:spcAft>
                <a:spcPts val="0"/>
              </a:spcAft>
              <a:buSzPts val="2000"/>
              <a:buChar char="•"/>
              <a:defRPr sz="2000" b="0" i="0">
                <a:solidFill>
                  <a:schemeClr val="lt1"/>
                </a:solidFill>
                <a:latin typeface="Helvetica Neue Light"/>
                <a:ea typeface="Helvetica Neue Light"/>
                <a:cs typeface="Helvetica Neue Light"/>
                <a:sym typeface="Helvetica Neue Light"/>
              </a:defRPr>
            </a:lvl2pPr>
            <a:lvl3pPr marL="1371600" lvl="2" indent="-342900" algn="l">
              <a:lnSpc>
                <a:spcPct val="100000"/>
              </a:lnSpc>
              <a:spcBef>
                <a:spcPts val="2400"/>
              </a:spcBef>
              <a:spcAft>
                <a:spcPts val="0"/>
              </a:spcAft>
              <a:buSzPts val="1800"/>
              <a:buChar char="✔"/>
              <a:defRPr sz="1800" b="0" i="0">
                <a:solidFill>
                  <a:schemeClr val="lt1"/>
                </a:solidFill>
                <a:latin typeface="Helvetica Neue Light"/>
                <a:ea typeface="Helvetica Neue Light"/>
                <a:cs typeface="Helvetica Neue Light"/>
                <a:sym typeface="Helvetica Neue Light"/>
              </a:defRPr>
            </a:lvl3pPr>
            <a:lvl4pPr marL="1828800" lvl="3" indent="-349250" algn="l">
              <a:lnSpc>
                <a:spcPct val="90000"/>
              </a:lnSpc>
              <a:spcBef>
                <a:spcPts val="2400"/>
              </a:spcBef>
              <a:spcAft>
                <a:spcPts val="0"/>
              </a:spcAft>
              <a:buSzPts val="1900"/>
              <a:buChar char="•"/>
              <a:defRPr sz="1900" b="0" i="0">
                <a:latin typeface="Helvetica Neue Light"/>
                <a:ea typeface="Helvetica Neue Light"/>
                <a:cs typeface="Helvetica Neue Light"/>
                <a:sym typeface="Helvetica Neue Light"/>
              </a:defRPr>
            </a:lvl4pPr>
            <a:lvl5pPr marL="2286000" lvl="4" indent="-349250" algn="l">
              <a:lnSpc>
                <a:spcPct val="90000"/>
              </a:lnSpc>
              <a:spcBef>
                <a:spcPts val="2400"/>
              </a:spcBef>
              <a:spcAft>
                <a:spcPts val="0"/>
              </a:spcAft>
              <a:buSzPts val="1900"/>
              <a:buChar char="•"/>
              <a:defRPr sz="1900" b="0" i="0">
                <a:latin typeface="Helvetica Neue Light"/>
                <a:ea typeface="Helvetica Neue Light"/>
                <a:cs typeface="Helvetica Neue Light"/>
                <a:sym typeface="Helvetica Neue Light"/>
              </a:defRPr>
            </a:lvl5pPr>
            <a:lvl6pPr marL="2743200" lvl="5" indent="-381000" algn="l">
              <a:spcBef>
                <a:spcPts val="2400"/>
              </a:spcBef>
              <a:spcAft>
                <a:spcPts val="0"/>
              </a:spcAft>
              <a:buClr>
                <a:schemeClr val="dk1"/>
              </a:buClr>
              <a:buSzPts val="2400"/>
              <a:buChar char="•"/>
              <a:defRPr sz="2400"/>
            </a:lvl6pPr>
            <a:lvl7pPr marL="3200400" lvl="6" indent="-381000" algn="l">
              <a:spcBef>
                <a:spcPts val="480"/>
              </a:spcBef>
              <a:spcAft>
                <a:spcPts val="0"/>
              </a:spcAft>
              <a:buClr>
                <a:schemeClr val="dk1"/>
              </a:buClr>
              <a:buSzPts val="2400"/>
              <a:buChar char="•"/>
              <a:defRPr sz="2400"/>
            </a:lvl7pPr>
            <a:lvl8pPr marL="3657600" lvl="7" indent="-381000" algn="l">
              <a:spcBef>
                <a:spcPts val="480"/>
              </a:spcBef>
              <a:spcAft>
                <a:spcPts val="0"/>
              </a:spcAft>
              <a:buClr>
                <a:schemeClr val="dk1"/>
              </a:buClr>
              <a:buSzPts val="2400"/>
              <a:buChar char="•"/>
              <a:defRPr sz="2400"/>
            </a:lvl8pPr>
            <a:lvl9pPr marL="4114800" lvl="8" indent="-381000" algn="l">
              <a:spcBef>
                <a:spcPts val="480"/>
              </a:spcBef>
              <a:spcAft>
                <a:spcPts val="0"/>
              </a:spcAft>
              <a:buClr>
                <a:schemeClr val="dk1"/>
              </a:buClr>
              <a:buSzPts val="2400"/>
              <a:buChar char="•"/>
              <a:defRPr sz="2400"/>
            </a:lvl9pPr>
          </a:lstStyle>
          <a:p>
            <a:endParaRPr/>
          </a:p>
        </p:txBody>
      </p:sp>
      <p:sp>
        <p:nvSpPr>
          <p:cNvPr id="96" name="Google Shape;96;p22"/>
          <p:cNvSpPr txBox="1">
            <a:spLocks noGrp="1"/>
          </p:cNvSpPr>
          <p:nvPr>
            <p:ph type="body" idx="2"/>
          </p:nvPr>
        </p:nvSpPr>
        <p:spPr>
          <a:xfrm>
            <a:off x="6108700" y="1143000"/>
            <a:ext cx="6067620" cy="5029200"/>
          </a:xfrm>
          <a:prstGeom prst="rect">
            <a:avLst/>
          </a:prstGeom>
          <a:noFill/>
          <a:ln>
            <a:noFill/>
          </a:ln>
        </p:spPr>
        <p:txBody>
          <a:bodyPr spcFirstLastPara="1" wrap="square" lIns="603500" tIns="365750" rIns="731500" bIns="81275" anchor="t" anchorCtr="0">
            <a:normAutofit/>
          </a:bodyPr>
          <a:lstStyle>
            <a:lvl1pPr marL="457200" lvl="0" indent="-228600" algn="l">
              <a:lnSpc>
                <a:spcPct val="100000"/>
              </a:lnSpc>
              <a:spcBef>
                <a:spcPts val="0"/>
              </a:spcBef>
              <a:spcAft>
                <a:spcPts val="0"/>
              </a:spcAft>
              <a:buSzPts val="2400"/>
              <a:buNone/>
              <a:defRPr sz="2400" b="0" i="0">
                <a:solidFill>
                  <a:schemeClr val="lt1"/>
                </a:solidFill>
                <a:latin typeface="Helvetica Neue Light"/>
                <a:ea typeface="Helvetica Neue Light"/>
                <a:cs typeface="Helvetica Neue Light"/>
                <a:sym typeface="Helvetica Neue Light"/>
              </a:defRPr>
            </a:lvl1pPr>
            <a:lvl2pPr marL="914400" lvl="1" indent="-355600" algn="l">
              <a:lnSpc>
                <a:spcPct val="100000"/>
              </a:lnSpc>
              <a:spcBef>
                <a:spcPts val="2400"/>
              </a:spcBef>
              <a:spcAft>
                <a:spcPts val="0"/>
              </a:spcAft>
              <a:buSzPts val="2000"/>
              <a:buChar char="•"/>
              <a:defRPr sz="2000" b="0" i="0">
                <a:solidFill>
                  <a:schemeClr val="lt1"/>
                </a:solidFill>
                <a:latin typeface="Helvetica Neue Light"/>
                <a:ea typeface="Helvetica Neue Light"/>
                <a:cs typeface="Helvetica Neue Light"/>
                <a:sym typeface="Helvetica Neue Light"/>
              </a:defRPr>
            </a:lvl2pPr>
            <a:lvl3pPr marL="1371600" lvl="2" indent="-342900" algn="l">
              <a:lnSpc>
                <a:spcPct val="100000"/>
              </a:lnSpc>
              <a:spcBef>
                <a:spcPts val="2400"/>
              </a:spcBef>
              <a:spcAft>
                <a:spcPts val="0"/>
              </a:spcAft>
              <a:buSzPts val="1800"/>
              <a:buChar char="✔"/>
              <a:defRPr sz="1800" b="0" i="0">
                <a:solidFill>
                  <a:schemeClr val="lt1"/>
                </a:solidFill>
                <a:latin typeface="Helvetica Neue Light"/>
                <a:ea typeface="Helvetica Neue Light"/>
                <a:cs typeface="Helvetica Neue Light"/>
                <a:sym typeface="Helvetica Neue Light"/>
              </a:defRPr>
            </a:lvl3pPr>
            <a:lvl4pPr marL="1828800" lvl="3" indent="-349250" algn="l">
              <a:lnSpc>
                <a:spcPct val="90000"/>
              </a:lnSpc>
              <a:spcBef>
                <a:spcPts val="2400"/>
              </a:spcBef>
              <a:spcAft>
                <a:spcPts val="0"/>
              </a:spcAft>
              <a:buSzPts val="1900"/>
              <a:buChar char="•"/>
              <a:defRPr sz="1900">
                <a:latin typeface="Helvetica Neue Light"/>
                <a:ea typeface="Helvetica Neue Light"/>
                <a:cs typeface="Helvetica Neue Light"/>
                <a:sym typeface="Helvetica Neue Light"/>
              </a:defRPr>
            </a:lvl4pPr>
            <a:lvl5pPr marL="2286000" lvl="4" indent="-330200" algn="l">
              <a:lnSpc>
                <a:spcPct val="90000"/>
              </a:lnSpc>
              <a:spcBef>
                <a:spcPts val="2400"/>
              </a:spcBef>
              <a:spcAft>
                <a:spcPts val="0"/>
              </a:spcAft>
              <a:buSzPts val="1600"/>
              <a:buChar char="•"/>
              <a:defRPr>
                <a:latin typeface="Helvetica Neue Light"/>
                <a:ea typeface="Helvetica Neue Light"/>
                <a:cs typeface="Helvetica Neue Light"/>
                <a:sym typeface="Helvetica Neue Light"/>
              </a:defRPr>
            </a:lvl5pPr>
            <a:lvl6pPr marL="2743200" lvl="5" indent="-342900" algn="l">
              <a:spcBef>
                <a:spcPts val="24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7" name="Google Shape;97;p22"/>
          <p:cNvSpPr txBox="1">
            <a:spLocks noGrp="1"/>
          </p:cNvSpPr>
          <p:nvPr>
            <p:ph type="sldNum" idx="12"/>
          </p:nvPr>
        </p:nvSpPr>
        <p:spPr>
          <a:xfrm>
            <a:off x="11049000" y="6386409"/>
            <a:ext cx="685800" cy="328503"/>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2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2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2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2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2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2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2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2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2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Break Alternate (Smaller)">
  <p:cSld name="Section Break Alternate (Smaller)">
    <p:spTree>
      <p:nvGrpSpPr>
        <p:cNvPr id="1" name="Shape 98"/>
        <p:cNvGrpSpPr/>
        <p:nvPr/>
      </p:nvGrpSpPr>
      <p:grpSpPr>
        <a:xfrm>
          <a:off x="0" y="0"/>
          <a:ext cx="0" cy="0"/>
          <a:chOff x="0" y="0"/>
          <a:chExt cx="0" cy="0"/>
        </a:xfrm>
      </p:grpSpPr>
      <p:sp>
        <p:nvSpPr>
          <p:cNvPr id="99" name="Google Shape;99;p23"/>
          <p:cNvSpPr/>
          <p:nvPr/>
        </p:nvSpPr>
        <p:spPr>
          <a:xfrm>
            <a:off x="0" y="5"/>
            <a:ext cx="12192000" cy="615526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sp>
        <p:nvSpPr>
          <p:cNvPr id="100" name="Google Shape;100;p23"/>
          <p:cNvSpPr txBox="1">
            <a:spLocks noGrp="1"/>
          </p:cNvSpPr>
          <p:nvPr>
            <p:ph type="title"/>
          </p:nvPr>
        </p:nvSpPr>
        <p:spPr>
          <a:xfrm>
            <a:off x="1106424" y="1173575"/>
            <a:ext cx="9966960" cy="1722025"/>
          </a:xfrm>
          <a:prstGeom prst="rect">
            <a:avLst/>
          </a:prstGeom>
          <a:noFill/>
          <a:ln>
            <a:noFill/>
          </a:ln>
        </p:spPr>
        <p:txBody>
          <a:bodyPr spcFirstLastPara="1" wrap="square" lIns="731500" tIns="731500" rIns="731500" bIns="81275" anchor="b" anchorCtr="0">
            <a:noAutofit/>
          </a:bodyPr>
          <a:lstStyle>
            <a:lvl1pPr lvl="0" algn="ctr">
              <a:lnSpc>
                <a:spcPct val="85000"/>
              </a:lnSpc>
              <a:spcBef>
                <a:spcPts val="0"/>
              </a:spcBef>
              <a:spcAft>
                <a:spcPts val="0"/>
              </a:spcAft>
              <a:buSzPts val="1400"/>
              <a:buNone/>
              <a:defRPr sz="4800" b="0" cap="none">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01" name="Google Shape;101;p23"/>
          <p:cNvSpPr txBox="1">
            <a:spLocks noGrp="1"/>
          </p:cNvSpPr>
          <p:nvPr>
            <p:ph type="body" idx="1"/>
          </p:nvPr>
        </p:nvSpPr>
        <p:spPr>
          <a:xfrm>
            <a:off x="1709931" y="3006608"/>
            <a:ext cx="8769096" cy="1363807"/>
          </a:xfrm>
          <a:prstGeom prst="rect">
            <a:avLst/>
          </a:prstGeom>
          <a:noFill/>
          <a:ln>
            <a:noFill/>
          </a:ln>
        </p:spPr>
        <p:txBody>
          <a:bodyPr spcFirstLastPara="1" wrap="square" lIns="603500" tIns="365750" rIns="731500" bIns="81275" anchor="t" anchorCtr="0">
            <a:normAutofit/>
          </a:bodyPr>
          <a:lstStyle>
            <a:lvl1pPr marL="457200" lvl="0" indent="-228600" algn="ctr">
              <a:lnSpc>
                <a:spcPct val="100000"/>
              </a:lnSpc>
              <a:spcBef>
                <a:spcPts val="0"/>
              </a:spcBef>
              <a:spcAft>
                <a:spcPts val="0"/>
              </a:spcAft>
              <a:buSzPts val="2400"/>
              <a:buNone/>
              <a:defRPr sz="2400">
                <a:solidFill>
                  <a:srgbClr val="959595"/>
                </a:solidFill>
                <a:latin typeface="Helvetica Neue"/>
                <a:ea typeface="Helvetica Neue"/>
                <a:cs typeface="Helvetica Neue"/>
                <a:sym typeface="Helvetica Neue"/>
              </a:defRPr>
            </a:lvl1pPr>
            <a:lvl2pPr marL="914400" lvl="1" indent="-228600" algn="l">
              <a:lnSpc>
                <a:spcPct val="100000"/>
              </a:lnSpc>
              <a:spcBef>
                <a:spcPts val="2400"/>
              </a:spcBef>
              <a:spcAft>
                <a:spcPts val="0"/>
              </a:spcAft>
              <a:buSzPts val="1900"/>
              <a:buNone/>
              <a:defRPr sz="1900">
                <a:solidFill>
                  <a:srgbClr val="888888"/>
                </a:solidFill>
              </a:defRPr>
            </a:lvl2pPr>
            <a:lvl3pPr marL="1371600" lvl="2" indent="-228600" algn="l">
              <a:lnSpc>
                <a:spcPct val="100000"/>
              </a:lnSpc>
              <a:spcBef>
                <a:spcPts val="2400"/>
              </a:spcBef>
              <a:spcAft>
                <a:spcPts val="0"/>
              </a:spcAft>
              <a:buSzPts val="1600"/>
              <a:buNone/>
              <a:defRPr sz="1600">
                <a:solidFill>
                  <a:srgbClr val="888888"/>
                </a:solidFill>
              </a:defRPr>
            </a:lvl3pPr>
            <a:lvl4pPr marL="1828800" lvl="3" indent="-228600" algn="l">
              <a:lnSpc>
                <a:spcPct val="90000"/>
              </a:lnSpc>
              <a:spcBef>
                <a:spcPts val="2400"/>
              </a:spcBef>
              <a:spcAft>
                <a:spcPts val="0"/>
              </a:spcAft>
              <a:buSzPts val="1500"/>
              <a:buNone/>
              <a:defRPr sz="1500">
                <a:solidFill>
                  <a:srgbClr val="888888"/>
                </a:solidFill>
              </a:defRPr>
            </a:lvl4pPr>
            <a:lvl5pPr marL="2286000" lvl="4" indent="-228600" algn="l">
              <a:lnSpc>
                <a:spcPct val="90000"/>
              </a:lnSpc>
              <a:spcBef>
                <a:spcPts val="2400"/>
              </a:spcBef>
              <a:spcAft>
                <a:spcPts val="0"/>
              </a:spcAft>
              <a:buSzPts val="1500"/>
              <a:buNone/>
              <a:defRPr sz="1500">
                <a:solidFill>
                  <a:srgbClr val="888888"/>
                </a:solidFill>
              </a:defRPr>
            </a:lvl5pPr>
            <a:lvl6pPr marL="2743200" lvl="5" indent="-228600" algn="l">
              <a:spcBef>
                <a:spcPts val="2400"/>
              </a:spcBef>
              <a:spcAft>
                <a:spcPts val="0"/>
              </a:spcAft>
              <a:buClr>
                <a:srgbClr val="888888"/>
              </a:buClr>
              <a:buSzPts val="1500"/>
              <a:buNone/>
              <a:defRPr sz="1500">
                <a:solidFill>
                  <a:srgbClr val="888888"/>
                </a:solidFill>
              </a:defRPr>
            </a:lvl6pPr>
            <a:lvl7pPr marL="3200400" lvl="6" indent="-228600" algn="l">
              <a:spcBef>
                <a:spcPts val="300"/>
              </a:spcBef>
              <a:spcAft>
                <a:spcPts val="0"/>
              </a:spcAft>
              <a:buClr>
                <a:srgbClr val="888888"/>
              </a:buClr>
              <a:buSzPts val="1500"/>
              <a:buNone/>
              <a:defRPr sz="1500">
                <a:solidFill>
                  <a:srgbClr val="888888"/>
                </a:solidFill>
              </a:defRPr>
            </a:lvl7pPr>
            <a:lvl8pPr marL="3657600" lvl="7" indent="-228600" algn="l">
              <a:spcBef>
                <a:spcPts val="300"/>
              </a:spcBef>
              <a:spcAft>
                <a:spcPts val="0"/>
              </a:spcAft>
              <a:buClr>
                <a:srgbClr val="888888"/>
              </a:buClr>
              <a:buSzPts val="1500"/>
              <a:buNone/>
              <a:defRPr sz="1500">
                <a:solidFill>
                  <a:srgbClr val="888888"/>
                </a:solidFill>
              </a:defRPr>
            </a:lvl8pPr>
            <a:lvl9pPr marL="4114800" lvl="8" indent="-228600" algn="l">
              <a:spcBef>
                <a:spcPts val="300"/>
              </a:spcBef>
              <a:spcAft>
                <a:spcPts val="0"/>
              </a:spcAft>
              <a:buClr>
                <a:srgbClr val="888888"/>
              </a:buClr>
              <a:buSzPts val="1500"/>
              <a:buNone/>
              <a:defRPr sz="1500">
                <a:solidFill>
                  <a:srgbClr val="888888"/>
                </a:solidFill>
              </a:defRPr>
            </a:lvl9pPr>
          </a:lstStyle>
          <a:p>
            <a:endParaRPr/>
          </a:p>
        </p:txBody>
      </p:sp>
      <p:sp>
        <p:nvSpPr>
          <p:cNvPr id="102" name="Google Shape;102;p23"/>
          <p:cNvSpPr txBox="1">
            <a:spLocks noGrp="1"/>
          </p:cNvSpPr>
          <p:nvPr>
            <p:ph type="sldNum" idx="12"/>
          </p:nvPr>
        </p:nvSpPr>
        <p:spPr>
          <a:xfrm>
            <a:off x="11049000" y="6386409"/>
            <a:ext cx="685800" cy="328503"/>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2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2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2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2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2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2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2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2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2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Section Break Alternate (Smaller)">
  <p:cSld name="1_Section Break Alternate (Smaller)">
    <p:bg>
      <p:bgPr>
        <a:solidFill>
          <a:srgbClr val="002142"/>
        </a:solidFill>
        <a:effectLst/>
      </p:bgPr>
    </p:bg>
    <p:spTree>
      <p:nvGrpSpPr>
        <p:cNvPr id="1" name="Shape 103"/>
        <p:cNvGrpSpPr/>
        <p:nvPr/>
      </p:nvGrpSpPr>
      <p:grpSpPr>
        <a:xfrm>
          <a:off x="0" y="0"/>
          <a:ext cx="0" cy="0"/>
          <a:chOff x="0" y="0"/>
          <a:chExt cx="0" cy="0"/>
        </a:xfrm>
      </p:grpSpPr>
      <p:sp>
        <p:nvSpPr>
          <p:cNvPr id="104" name="Google Shape;104;p24"/>
          <p:cNvSpPr/>
          <p:nvPr/>
        </p:nvSpPr>
        <p:spPr>
          <a:xfrm>
            <a:off x="0" y="5"/>
            <a:ext cx="12192000" cy="6155267"/>
          </a:xfrm>
          <a:prstGeom prst="rect">
            <a:avLst/>
          </a:prstGeom>
          <a:solidFill>
            <a:schemeClr val="lt1">
              <a:alpha val="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sp>
        <p:nvSpPr>
          <p:cNvPr id="105" name="Google Shape;105;p24"/>
          <p:cNvSpPr txBox="1">
            <a:spLocks noGrp="1"/>
          </p:cNvSpPr>
          <p:nvPr>
            <p:ph type="title"/>
          </p:nvPr>
        </p:nvSpPr>
        <p:spPr>
          <a:xfrm>
            <a:off x="1106424" y="1173575"/>
            <a:ext cx="9966960" cy="1722025"/>
          </a:xfrm>
          <a:prstGeom prst="rect">
            <a:avLst/>
          </a:prstGeom>
          <a:noFill/>
          <a:ln>
            <a:noFill/>
          </a:ln>
        </p:spPr>
        <p:txBody>
          <a:bodyPr spcFirstLastPara="1" wrap="square" lIns="731500" tIns="731500" rIns="731500" bIns="81275" anchor="b" anchorCtr="0">
            <a:noAutofit/>
          </a:bodyPr>
          <a:lstStyle>
            <a:lvl1pPr lvl="0" algn="ctr">
              <a:lnSpc>
                <a:spcPct val="85000"/>
              </a:lnSpc>
              <a:spcBef>
                <a:spcPts val="0"/>
              </a:spcBef>
              <a:spcAft>
                <a:spcPts val="0"/>
              </a:spcAft>
              <a:buSzPts val="1400"/>
              <a:buNone/>
              <a:defRPr sz="4800" b="0" cap="none">
                <a:solidFill>
                  <a:schemeClr val="lt1"/>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06" name="Google Shape;106;p24"/>
          <p:cNvSpPr txBox="1">
            <a:spLocks noGrp="1"/>
          </p:cNvSpPr>
          <p:nvPr>
            <p:ph type="body" idx="1"/>
          </p:nvPr>
        </p:nvSpPr>
        <p:spPr>
          <a:xfrm>
            <a:off x="1709931" y="3006608"/>
            <a:ext cx="8769096" cy="1363807"/>
          </a:xfrm>
          <a:prstGeom prst="rect">
            <a:avLst/>
          </a:prstGeom>
          <a:noFill/>
          <a:ln>
            <a:noFill/>
          </a:ln>
        </p:spPr>
        <p:txBody>
          <a:bodyPr spcFirstLastPara="1" wrap="square" lIns="603500" tIns="365750" rIns="731500" bIns="81275" anchor="t" anchorCtr="0">
            <a:normAutofit/>
          </a:bodyPr>
          <a:lstStyle>
            <a:lvl1pPr marL="457200" lvl="0" indent="-228600" algn="ctr">
              <a:lnSpc>
                <a:spcPct val="100000"/>
              </a:lnSpc>
              <a:spcBef>
                <a:spcPts val="0"/>
              </a:spcBef>
              <a:spcAft>
                <a:spcPts val="0"/>
              </a:spcAft>
              <a:buSzPts val="2400"/>
              <a:buNone/>
              <a:defRPr sz="2400">
                <a:solidFill>
                  <a:schemeClr val="lt1"/>
                </a:solidFill>
                <a:latin typeface="Helvetica Neue"/>
                <a:ea typeface="Helvetica Neue"/>
                <a:cs typeface="Helvetica Neue"/>
                <a:sym typeface="Helvetica Neue"/>
              </a:defRPr>
            </a:lvl1pPr>
            <a:lvl2pPr marL="914400" lvl="1" indent="-228600" algn="l">
              <a:lnSpc>
                <a:spcPct val="100000"/>
              </a:lnSpc>
              <a:spcBef>
                <a:spcPts val="2400"/>
              </a:spcBef>
              <a:spcAft>
                <a:spcPts val="0"/>
              </a:spcAft>
              <a:buSzPts val="1900"/>
              <a:buNone/>
              <a:defRPr sz="1900">
                <a:solidFill>
                  <a:srgbClr val="888888"/>
                </a:solidFill>
              </a:defRPr>
            </a:lvl2pPr>
            <a:lvl3pPr marL="1371600" lvl="2" indent="-228600" algn="l">
              <a:lnSpc>
                <a:spcPct val="100000"/>
              </a:lnSpc>
              <a:spcBef>
                <a:spcPts val="2400"/>
              </a:spcBef>
              <a:spcAft>
                <a:spcPts val="0"/>
              </a:spcAft>
              <a:buSzPts val="1600"/>
              <a:buNone/>
              <a:defRPr sz="1600">
                <a:solidFill>
                  <a:srgbClr val="888888"/>
                </a:solidFill>
              </a:defRPr>
            </a:lvl3pPr>
            <a:lvl4pPr marL="1828800" lvl="3" indent="-228600" algn="l">
              <a:lnSpc>
                <a:spcPct val="90000"/>
              </a:lnSpc>
              <a:spcBef>
                <a:spcPts val="2400"/>
              </a:spcBef>
              <a:spcAft>
                <a:spcPts val="0"/>
              </a:spcAft>
              <a:buSzPts val="1500"/>
              <a:buNone/>
              <a:defRPr sz="1500">
                <a:solidFill>
                  <a:srgbClr val="888888"/>
                </a:solidFill>
              </a:defRPr>
            </a:lvl4pPr>
            <a:lvl5pPr marL="2286000" lvl="4" indent="-228600" algn="l">
              <a:lnSpc>
                <a:spcPct val="90000"/>
              </a:lnSpc>
              <a:spcBef>
                <a:spcPts val="2400"/>
              </a:spcBef>
              <a:spcAft>
                <a:spcPts val="0"/>
              </a:spcAft>
              <a:buSzPts val="1500"/>
              <a:buNone/>
              <a:defRPr sz="1500">
                <a:solidFill>
                  <a:srgbClr val="888888"/>
                </a:solidFill>
              </a:defRPr>
            </a:lvl5pPr>
            <a:lvl6pPr marL="2743200" lvl="5" indent="-228600" algn="l">
              <a:spcBef>
                <a:spcPts val="2400"/>
              </a:spcBef>
              <a:spcAft>
                <a:spcPts val="0"/>
              </a:spcAft>
              <a:buClr>
                <a:srgbClr val="888888"/>
              </a:buClr>
              <a:buSzPts val="1500"/>
              <a:buNone/>
              <a:defRPr sz="1500">
                <a:solidFill>
                  <a:srgbClr val="888888"/>
                </a:solidFill>
              </a:defRPr>
            </a:lvl6pPr>
            <a:lvl7pPr marL="3200400" lvl="6" indent="-228600" algn="l">
              <a:spcBef>
                <a:spcPts val="300"/>
              </a:spcBef>
              <a:spcAft>
                <a:spcPts val="0"/>
              </a:spcAft>
              <a:buClr>
                <a:srgbClr val="888888"/>
              </a:buClr>
              <a:buSzPts val="1500"/>
              <a:buNone/>
              <a:defRPr sz="1500">
                <a:solidFill>
                  <a:srgbClr val="888888"/>
                </a:solidFill>
              </a:defRPr>
            </a:lvl7pPr>
            <a:lvl8pPr marL="3657600" lvl="7" indent="-228600" algn="l">
              <a:spcBef>
                <a:spcPts val="300"/>
              </a:spcBef>
              <a:spcAft>
                <a:spcPts val="0"/>
              </a:spcAft>
              <a:buClr>
                <a:srgbClr val="888888"/>
              </a:buClr>
              <a:buSzPts val="1500"/>
              <a:buNone/>
              <a:defRPr sz="1500">
                <a:solidFill>
                  <a:srgbClr val="888888"/>
                </a:solidFill>
              </a:defRPr>
            </a:lvl8pPr>
            <a:lvl9pPr marL="4114800" lvl="8" indent="-228600" algn="l">
              <a:spcBef>
                <a:spcPts val="300"/>
              </a:spcBef>
              <a:spcAft>
                <a:spcPts val="0"/>
              </a:spcAft>
              <a:buClr>
                <a:srgbClr val="888888"/>
              </a:buClr>
              <a:buSzPts val="1500"/>
              <a:buNone/>
              <a:defRPr sz="1500">
                <a:solidFill>
                  <a:srgbClr val="888888"/>
                </a:solidFill>
              </a:defRPr>
            </a:lvl9pPr>
          </a:lstStyle>
          <a:p>
            <a:endParaRPr/>
          </a:p>
        </p:txBody>
      </p:sp>
      <p:sp>
        <p:nvSpPr>
          <p:cNvPr id="107" name="Google Shape;107;p24"/>
          <p:cNvSpPr txBox="1">
            <a:spLocks noGrp="1"/>
          </p:cNvSpPr>
          <p:nvPr>
            <p:ph type="sldNum" idx="12"/>
          </p:nvPr>
        </p:nvSpPr>
        <p:spPr>
          <a:xfrm>
            <a:off x="11049000" y="6386409"/>
            <a:ext cx="685800" cy="328503"/>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2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2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2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2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2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2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2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2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2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ntent">
  <p:cSld name="One Content">
    <p:spTree>
      <p:nvGrpSpPr>
        <p:cNvPr id="1" name="Shape 28"/>
        <p:cNvGrpSpPr/>
        <p:nvPr/>
      </p:nvGrpSpPr>
      <p:grpSpPr>
        <a:xfrm>
          <a:off x="0" y="0"/>
          <a:ext cx="0" cy="0"/>
          <a:chOff x="0" y="0"/>
          <a:chExt cx="0" cy="0"/>
        </a:xfrm>
      </p:grpSpPr>
      <p:sp>
        <p:nvSpPr>
          <p:cNvPr id="29" name="Google Shape;29;p9"/>
          <p:cNvSpPr txBox="1">
            <a:spLocks noGrp="1"/>
          </p:cNvSpPr>
          <p:nvPr>
            <p:ph type="body" idx="1"/>
          </p:nvPr>
        </p:nvSpPr>
        <p:spPr>
          <a:xfrm>
            <a:off x="0" y="1295400"/>
            <a:ext cx="12176319" cy="4876800"/>
          </a:xfrm>
          <a:prstGeom prst="rect">
            <a:avLst/>
          </a:prstGeom>
          <a:noFill/>
          <a:ln>
            <a:noFill/>
          </a:ln>
        </p:spPr>
        <p:txBody>
          <a:bodyPr spcFirstLastPara="1" wrap="square" lIns="603500" tIns="365750" rIns="731500" bIns="81275" anchor="t" anchorCtr="0">
            <a:noAutofit/>
          </a:bodyPr>
          <a:lstStyle>
            <a:lvl1pPr marL="457200" lvl="0" indent="-228600" algn="l">
              <a:lnSpc>
                <a:spcPct val="100000"/>
              </a:lnSpc>
              <a:spcBef>
                <a:spcPts val="0"/>
              </a:spcBef>
              <a:spcAft>
                <a:spcPts val="0"/>
              </a:spcAft>
              <a:buSzPts val="2800"/>
              <a:buNone/>
              <a:defRPr sz="2800" b="0" i="0">
                <a:solidFill>
                  <a:schemeClr val="dk1"/>
                </a:solidFill>
                <a:latin typeface="Helvetica Neue Light"/>
                <a:ea typeface="Helvetica Neue Light"/>
                <a:cs typeface="Helvetica Neue Light"/>
                <a:sym typeface="Helvetica Neue Light"/>
              </a:defRPr>
            </a:lvl1pPr>
            <a:lvl2pPr marL="914400" lvl="1" indent="-381000" algn="l">
              <a:lnSpc>
                <a:spcPct val="100000"/>
              </a:lnSpc>
              <a:spcBef>
                <a:spcPts val="2400"/>
              </a:spcBef>
              <a:spcAft>
                <a:spcPts val="0"/>
              </a:spcAft>
              <a:buSzPts val="2400"/>
              <a:buChar char="•"/>
              <a:defRPr sz="2400" b="0" i="0">
                <a:solidFill>
                  <a:schemeClr val="dk1"/>
                </a:solidFill>
                <a:latin typeface="Helvetica Neue Light"/>
                <a:ea typeface="Helvetica Neue Light"/>
                <a:cs typeface="Helvetica Neue Light"/>
                <a:sym typeface="Helvetica Neue Light"/>
              </a:defRPr>
            </a:lvl2pPr>
            <a:lvl3pPr marL="1371600" lvl="2" indent="-355600" algn="l">
              <a:lnSpc>
                <a:spcPct val="100000"/>
              </a:lnSpc>
              <a:spcBef>
                <a:spcPts val="2400"/>
              </a:spcBef>
              <a:spcAft>
                <a:spcPts val="0"/>
              </a:spcAft>
              <a:buSzPts val="2000"/>
              <a:buChar char="✔"/>
              <a:defRPr sz="2000" b="0" i="0">
                <a:solidFill>
                  <a:schemeClr val="dk1"/>
                </a:solidFill>
                <a:latin typeface="Helvetica Neue Light"/>
                <a:ea typeface="Helvetica Neue Light"/>
                <a:cs typeface="Helvetica Neue Light"/>
                <a:sym typeface="Helvetica Neue Light"/>
              </a:defRPr>
            </a:lvl3pPr>
            <a:lvl4pPr marL="1828800" lvl="3" indent="-330200" algn="l">
              <a:lnSpc>
                <a:spcPct val="100000"/>
              </a:lnSpc>
              <a:spcBef>
                <a:spcPts val="2400"/>
              </a:spcBef>
              <a:spcAft>
                <a:spcPts val="0"/>
              </a:spcAft>
              <a:buSzPts val="1600"/>
              <a:buChar char="•"/>
              <a:defRPr sz="1600" b="0" i="0">
                <a:solidFill>
                  <a:schemeClr val="dk1"/>
                </a:solidFill>
                <a:latin typeface="Helvetica Neue Light"/>
                <a:ea typeface="Helvetica Neue Light"/>
                <a:cs typeface="Helvetica Neue Light"/>
                <a:sym typeface="Helvetica Neue Light"/>
              </a:defRPr>
            </a:lvl4pPr>
            <a:lvl5pPr marL="2286000" lvl="4" indent="-317500" algn="l">
              <a:lnSpc>
                <a:spcPct val="100000"/>
              </a:lnSpc>
              <a:spcBef>
                <a:spcPts val="2400"/>
              </a:spcBef>
              <a:spcAft>
                <a:spcPts val="0"/>
              </a:spcAft>
              <a:buSzPts val="1400"/>
              <a:buChar char="•"/>
              <a:defRPr sz="1400" b="0" i="0">
                <a:solidFill>
                  <a:schemeClr val="dk1"/>
                </a:solidFill>
                <a:latin typeface="Helvetica Neue Light"/>
                <a:ea typeface="Helvetica Neue Light"/>
                <a:cs typeface="Helvetica Neue Light"/>
                <a:sym typeface="Helvetica Neue Light"/>
              </a:defRPr>
            </a:lvl5pPr>
            <a:lvl6pPr marL="2743200" lvl="5" indent="-342900" algn="l">
              <a:spcBef>
                <a:spcPts val="24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0" name="Google Shape;30;p9"/>
          <p:cNvSpPr txBox="1">
            <a:spLocks noGrp="1"/>
          </p:cNvSpPr>
          <p:nvPr>
            <p:ph type="title"/>
          </p:nvPr>
        </p:nvSpPr>
        <p:spPr>
          <a:xfrm>
            <a:off x="-15680" y="19"/>
            <a:ext cx="12192000" cy="1447781"/>
          </a:xfrm>
          <a:prstGeom prst="rect">
            <a:avLst/>
          </a:prstGeom>
          <a:noFill/>
          <a:ln>
            <a:noFill/>
          </a:ln>
        </p:spPr>
        <p:txBody>
          <a:bodyPr spcFirstLastPara="1" wrap="square" lIns="731500" tIns="731500" rIns="731500" bIns="81275" anchor="t" anchorCtr="0">
            <a:normAutofit/>
          </a:bodyPr>
          <a:lstStyle>
            <a:lvl1pPr lvl="0" algn="l">
              <a:lnSpc>
                <a:spcPct val="90000"/>
              </a:lnSpc>
              <a:spcBef>
                <a:spcPts val="0"/>
              </a:spcBef>
              <a:spcAft>
                <a:spcPts val="0"/>
              </a:spcAft>
              <a:buSzPts val="1400"/>
              <a:buNone/>
              <a:defRPr sz="4000">
                <a:solidFill>
                  <a:srgbClr val="002142"/>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1" name="Google Shape;31;p9"/>
          <p:cNvSpPr txBox="1">
            <a:spLocks noGrp="1"/>
          </p:cNvSpPr>
          <p:nvPr>
            <p:ph type="sldNum" idx="12"/>
          </p:nvPr>
        </p:nvSpPr>
        <p:spPr>
          <a:xfrm>
            <a:off x="11049000" y="6403756"/>
            <a:ext cx="685800" cy="301844"/>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1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1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1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1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1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1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1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1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1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4_Section Break">
  <p:cSld name="4_Section Break">
    <p:bg>
      <p:bgPr>
        <a:solidFill>
          <a:srgbClr val="002142"/>
        </a:solidFill>
        <a:effectLst/>
      </p:bgPr>
    </p:bg>
    <p:spTree>
      <p:nvGrpSpPr>
        <p:cNvPr id="1" name="Shape 32"/>
        <p:cNvGrpSpPr/>
        <p:nvPr/>
      </p:nvGrpSpPr>
      <p:grpSpPr>
        <a:xfrm>
          <a:off x="0" y="0"/>
          <a:ext cx="0" cy="0"/>
          <a:chOff x="0" y="0"/>
          <a:chExt cx="0" cy="0"/>
        </a:xfrm>
      </p:grpSpPr>
      <p:sp>
        <p:nvSpPr>
          <p:cNvPr id="33" name="Google Shape;33;p10"/>
          <p:cNvSpPr/>
          <p:nvPr/>
        </p:nvSpPr>
        <p:spPr>
          <a:xfrm>
            <a:off x="-3629" y="2150534"/>
            <a:ext cx="12195629" cy="2556933"/>
          </a:xfrm>
          <a:prstGeom prst="rect">
            <a:avLst/>
          </a:prstGeom>
          <a:solidFill>
            <a:srgbClr val="0D518E"/>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sp>
        <p:nvSpPr>
          <p:cNvPr id="34" name="Google Shape;34;p10"/>
          <p:cNvSpPr txBox="1">
            <a:spLocks noGrp="1"/>
          </p:cNvSpPr>
          <p:nvPr>
            <p:ph type="title"/>
          </p:nvPr>
        </p:nvSpPr>
        <p:spPr>
          <a:xfrm>
            <a:off x="322943" y="2362200"/>
            <a:ext cx="11887200" cy="1000257"/>
          </a:xfrm>
          <a:prstGeom prst="rect">
            <a:avLst/>
          </a:prstGeom>
          <a:noFill/>
          <a:ln>
            <a:noFill/>
          </a:ln>
        </p:spPr>
        <p:txBody>
          <a:bodyPr spcFirstLastPara="1" wrap="square" lIns="731500" tIns="731500" rIns="365750" bIns="81275" anchor="ctr" anchorCtr="0">
            <a:normAutofit/>
          </a:bodyPr>
          <a:lstStyle>
            <a:lvl1pPr lvl="0" algn="r">
              <a:lnSpc>
                <a:spcPct val="90000"/>
              </a:lnSpc>
              <a:spcBef>
                <a:spcPts val="0"/>
              </a:spcBef>
              <a:spcAft>
                <a:spcPts val="0"/>
              </a:spcAft>
              <a:buSzPts val="1400"/>
              <a:buNone/>
              <a:defRPr sz="4400" b="0" i="0">
                <a:solidFill>
                  <a:schemeClr val="lt1"/>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35" name="Google Shape;35;p10"/>
          <p:cNvSpPr txBox="1">
            <a:spLocks noGrp="1"/>
          </p:cNvSpPr>
          <p:nvPr>
            <p:ph type="body" idx="1"/>
          </p:nvPr>
        </p:nvSpPr>
        <p:spPr>
          <a:xfrm>
            <a:off x="545011" y="3329590"/>
            <a:ext cx="11643360" cy="732868"/>
          </a:xfrm>
          <a:prstGeom prst="rect">
            <a:avLst/>
          </a:prstGeom>
          <a:noFill/>
          <a:ln>
            <a:noFill/>
          </a:ln>
        </p:spPr>
        <p:txBody>
          <a:bodyPr spcFirstLastPara="1" wrap="square" lIns="603500" tIns="365750" rIns="365750" bIns="81275" anchor="ctr" anchorCtr="0">
            <a:noAutofit/>
          </a:bodyPr>
          <a:lstStyle>
            <a:lvl1pPr marL="457200" lvl="0" indent="-228600" algn="r">
              <a:lnSpc>
                <a:spcPct val="100000"/>
              </a:lnSpc>
              <a:spcBef>
                <a:spcPts val="0"/>
              </a:spcBef>
              <a:spcAft>
                <a:spcPts val="0"/>
              </a:spcAft>
              <a:buSzPts val="1800"/>
              <a:buNone/>
              <a:defRPr sz="1800" b="0" i="0" cap="none">
                <a:solidFill>
                  <a:schemeClr val="lt1"/>
                </a:solidFill>
                <a:latin typeface="Helvetica Neue Light"/>
                <a:ea typeface="Helvetica Neue Light"/>
                <a:cs typeface="Helvetica Neue Light"/>
                <a:sym typeface="Helvetica Neue Light"/>
              </a:defRPr>
            </a:lvl1pPr>
            <a:lvl2pPr marL="914400" lvl="1" indent="-228600" algn="l">
              <a:lnSpc>
                <a:spcPct val="100000"/>
              </a:lnSpc>
              <a:spcBef>
                <a:spcPts val="800"/>
              </a:spcBef>
              <a:spcAft>
                <a:spcPts val="0"/>
              </a:spcAft>
              <a:buSzPts val="3500"/>
              <a:buNone/>
              <a:defRPr sz="3500">
                <a:solidFill>
                  <a:srgbClr val="FFFFFF"/>
                </a:solidFill>
              </a:defRPr>
            </a:lvl2pPr>
            <a:lvl3pPr marL="1371600" lvl="2" indent="-342900" algn="l">
              <a:lnSpc>
                <a:spcPct val="100000"/>
              </a:lnSpc>
              <a:spcBef>
                <a:spcPts val="2400"/>
              </a:spcBef>
              <a:spcAft>
                <a:spcPts val="0"/>
              </a:spcAft>
              <a:buSzPts val="1800"/>
              <a:buChar char="✔"/>
              <a:defRPr/>
            </a:lvl3pPr>
            <a:lvl4pPr marL="1828800" lvl="3" indent="-342900" algn="l">
              <a:lnSpc>
                <a:spcPct val="90000"/>
              </a:lnSpc>
              <a:spcBef>
                <a:spcPts val="2400"/>
              </a:spcBef>
              <a:spcAft>
                <a:spcPts val="0"/>
              </a:spcAft>
              <a:buSzPts val="1800"/>
              <a:buChar char="•"/>
              <a:defRPr/>
            </a:lvl4pPr>
            <a:lvl5pPr marL="2286000" lvl="4" indent="-342900" algn="l">
              <a:lnSpc>
                <a:spcPct val="90000"/>
              </a:lnSpc>
              <a:spcBef>
                <a:spcPts val="2400"/>
              </a:spcBef>
              <a:spcAft>
                <a:spcPts val="0"/>
              </a:spcAft>
              <a:buSzPts val="1800"/>
              <a:buChar char="•"/>
              <a:defRPr/>
            </a:lvl5pPr>
            <a:lvl6pPr marL="2743200" lvl="5" indent="-342900" algn="l">
              <a:spcBef>
                <a:spcPts val="24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6" name="Google Shape;36;p10"/>
          <p:cNvSpPr/>
          <p:nvPr/>
        </p:nvSpPr>
        <p:spPr>
          <a:xfrm>
            <a:off x="0" y="2133600"/>
            <a:ext cx="12192000" cy="45720"/>
          </a:xfrm>
          <a:prstGeom prst="rect">
            <a:avLst/>
          </a:prstGeom>
          <a:solidFill>
            <a:srgbClr val="959595"/>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sp>
        <p:nvSpPr>
          <p:cNvPr id="37" name="Google Shape;37;p10"/>
          <p:cNvSpPr/>
          <p:nvPr/>
        </p:nvSpPr>
        <p:spPr>
          <a:xfrm>
            <a:off x="-3629" y="4678680"/>
            <a:ext cx="12192000" cy="45720"/>
          </a:xfrm>
          <a:prstGeom prst="rect">
            <a:avLst/>
          </a:prstGeom>
          <a:solidFill>
            <a:srgbClr val="959595"/>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pic>
        <p:nvPicPr>
          <p:cNvPr id="38" name="Google Shape;38;p10"/>
          <p:cNvPicPr preferRelativeResize="0"/>
          <p:nvPr/>
        </p:nvPicPr>
        <p:blipFill rotWithShape="1">
          <a:blip r:embed="rId2">
            <a:alphaModFix/>
          </a:blip>
          <a:srcRect/>
          <a:stretch/>
        </p:blipFill>
        <p:spPr>
          <a:xfrm>
            <a:off x="8657898" y="6343999"/>
            <a:ext cx="1885824" cy="338481"/>
          </a:xfrm>
          <a:prstGeom prst="rect">
            <a:avLst/>
          </a:prstGeom>
          <a:noFill/>
          <a:ln>
            <a:noFill/>
          </a:ln>
        </p:spPr>
      </p:pic>
      <p:sp>
        <p:nvSpPr>
          <p:cNvPr id="39" name="Google Shape;39;p10"/>
          <p:cNvSpPr txBox="1"/>
          <p:nvPr/>
        </p:nvSpPr>
        <p:spPr>
          <a:xfrm>
            <a:off x="10639099" y="6365409"/>
            <a:ext cx="1324302"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a:solidFill>
                  <a:srgbClr val="C0BFB8"/>
                </a:solidFill>
                <a:latin typeface="Helvetica Neue Light"/>
                <a:ea typeface="Helvetica Neue Light"/>
                <a:cs typeface="Helvetica Neue Light"/>
                <a:sym typeface="Helvetica Neue Light"/>
              </a:rPr>
              <a:t>KATZ SCHOOL</a:t>
            </a:r>
            <a:endParaRPr sz="1200" b="0" i="0">
              <a:solidFill>
                <a:srgbClr val="C0BFB8"/>
              </a:solidFill>
              <a:latin typeface="Helvetica Neue Light"/>
              <a:ea typeface="Helvetica Neue Light"/>
              <a:cs typeface="Helvetica Neue Light"/>
              <a:sym typeface="Helvetica Neue Light"/>
            </a:endParaRPr>
          </a:p>
        </p:txBody>
      </p:sp>
      <p:cxnSp>
        <p:nvCxnSpPr>
          <p:cNvPr id="40" name="Google Shape;40;p10"/>
          <p:cNvCxnSpPr/>
          <p:nvPr/>
        </p:nvCxnSpPr>
        <p:spPr>
          <a:xfrm>
            <a:off x="10639098" y="6367299"/>
            <a:ext cx="0" cy="291881"/>
          </a:xfrm>
          <a:prstGeom prst="straightConnector1">
            <a:avLst/>
          </a:prstGeom>
          <a:noFill/>
          <a:ln w="9525" cap="flat" cmpd="sng">
            <a:solidFill>
              <a:srgbClr val="C0BFB8"/>
            </a:solidFill>
            <a:prstDash val="solid"/>
            <a:round/>
            <a:headEnd type="none" w="sm" len="sm"/>
            <a:tailEnd type="none" w="sm" len="sm"/>
          </a:ln>
        </p:spPr>
      </p:cxn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Break">
  <p:cSld name="Section Break">
    <p:bg>
      <p:bgPr>
        <a:solidFill>
          <a:schemeClr val="lt1"/>
        </a:solidFill>
        <a:effectLst/>
      </p:bgPr>
    </p:bg>
    <p:spTree>
      <p:nvGrpSpPr>
        <p:cNvPr id="1" name="Shape 41"/>
        <p:cNvGrpSpPr/>
        <p:nvPr/>
      </p:nvGrpSpPr>
      <p:grpSpPr>
        <a:xfrm>
          <a:off x="0" y="0"/>
          <a:ext cx="0" cy="0"/>
          <a:chOff x="0" y="0"/>
          <a:chExt cx="0" cy="0"/>
        </a:xfrm>
      </p:grpSpPr>
      <p:sp>
        <p:nvSpPr>
          <p:cNvPr id="42" name="Google Shape;42;p11"/>
          <p:cNvSpPr/>
          <p:nvPr/>
        </p:nvSpPr>
        <p:spPr>
          <a:xfrm>
            <a:off x="-3629" y="2150534"/>
            <a:ext cx="12195629" cy="2556933"/>
          </a:xfrm>
          <a:prstGeom prst="rect">
            <a:avLst/>
          </a:prstGeom>
          <a:solidFill>
            <a:srgbClr val="002142"/>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sp>
        <p:nvSpPr>
          <p:cNvPr id="43" name="Google Shape;43;p11"/>
          <p:cNvSpPr txBox="1">
            <a:spLocks noGrp="1"/>
          </p:cNvSpPr>
          <p:nvPr>
            <p:ph type="title"/>
          </p:nvPr>
        </p:nvSpPr>
        <p:spPr>
          <a:xfrm>
            <a:off x="322943" y="2614010"/>
            <a:ext cx="11887200" cy="1000257"/>
          </a:xfrm>
          <a:prstGeom prst="rect">
            <a:avLst/>
          </a:prstGeom>
          <a:noFill/>
          <a:ln>
            <a:noFill/>
          </a:ln>
        </p:spPr>
        <p:txBody>
          <a:bodyPr spcFirstLastPara="1" wrap="square" lIns="731500" tIns="731500" rIns="365750" bIns="81275" anchor="ctr" anchorCtr="0">
            <a:normAutofit/>
          </a:bodyPr>
          <a:lstStyle>
            <a:lvl1pPr lvl="0" algn="r">
              <a:lnSpc>
                <a:spcPct val="90000"/>
              </a:lnSpc>
              <a:spcBef>
                <a:spcPts val="0"/>
              </a:spcBef>
              <a:spcAft>
                <a:spcPts val="0"/>
              </a:spcAft>
              <a:buSzPts val="1400"/>
              <a:buNone/>
              <a:defRPr sz="4400" b="0" i="0">
                <a:solidFill>
                  <a:schemeClr val="lt1"/>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4" name="Google Shape;44;p11"/>
          <p:cNvSpPr txBox="1">
            <a:spLocks noGrp="1"/>
          </p:cNvSpPr>
          <p:nvPr>
            <p:ph type="body" idx="1"/>
          </p:nvPr>
        </p:nvSpPr>
        <p:spPr>
          <a:xfrm>
            <a:off x="545011" y="3581400"/>
            <a:ext cx="11643360" cy="732868"/>
          </a:xfrm>
          <a:prstGeom prst="rect">
            <a:avLst/>
          </a:prstGeom>
          <a:noFill/>
          <a:ln>
            <a:noFill/>
          </a:ln>
        </p:spPr>
        <p:txBody>
          <a:bodyPr spcFirstLastPara="1" wrap="square" lIns="603500" tIns="365750" rIns="365750" bIns="81275" anchor="ctr" anchorCtr="0">
            <a:noAutofit/>
          </a:bodyPr>
          <a:lstStyle>
            <a:lvl1pPr marL="457200" lvl="0" indent="-228600" algn="r">
              <a:lnSpc>
                <a:spcPct val="100000"/>
              </a:lnSpc>
              <a:spcBef>
                <a:spcPts val="0"/>
              </a:spcBef>
              <a:spcAft>
                <a:spcPts val="0"/>
              </a:spcAft>
              <a:buSzPts val="1800"/>
              <a:buNone/>
              <a:defRPr sz="1800" b="0" i="0" cap="none">
                <a:solidFill>
                  <a:schemeClr val="lt1"/>
                </a:solidFill>
                <a:latin typeface="Helvetica Neue Light"/>
                <a:ea typeface="Helvetica Neue Light"/>
                <a:cs typeface="Helvetica Neue Light"/>
                <a:sym typeface="Helvetica Neue Light"/>
              </a:defRPr>
            </a:lvl1pPr>
            <a:lvl2pPr marL="914400" lvl="1" indent="-228600" algn="l">
              <a:lnSpc>
                <a:spcPct val="100000"/>
              </a:lnSpc>
              <a:spcBef>
                <a:spcPts val="800"/>
              </a:spcBef>
              <a:spcAft>
                <a:spcPts val="0"/>
              </a:spcAft>
              <a:buSzPts val="3500"/>
              <a:buNone/>
              <a:defRPr sz="3500">
                <a:solidFill>
                  <a:srgbClr val="FFFFFF"/>
                </a:solidFill>
              </a:defRPr>
            </a:lvl2pPr>
            <a:lvl3pPr marL="1371600" lvl="2" indent="-342900" algn="l">
              <a:lnSpc>
                <a:spcPct val="100000"/>
              </a:lnSpc>
              <a:spcBef>
                <a:spcPts val="2400"/>
              </a:spcBef>
              <a:spcAft>
                <a:spcPts val="0"/>
              </a:spcAft>
              <a:buSzPts val="1800"/>
              <a:buChar char="✔"/>
              <a:defRPr/>
            </a:lvl3pPr>
            <a:lvl4pPr marL="1828800" lvl="3" indent="-342900" algn="l">
              <a:lnSpc>
                <a:spcPct val="90000"/>
              </a:lnSpc>
              <a:spcBef>
                <a:spcPts val="2400"/>
              </a:spcBef>
              <a:spcAft>
                <a:spcPts val="0"/>
              </a:spcAft>
              <a:buSzPts val="1800"/>
              <a:buChar char="•"/>
              <a:defRPr/>
            </a:lvl4pPr>
            <a:lvl5pPr marL="2286000" lvl="4" indent="-342900" algn="l">
              <a:lnSpc>
                <a:spcPct val="90000"/>
              </a:lnSpc>
              <a:spcBef>
                <a:spcPts val="2400"/>
              </a:spcBef>
              <a:spcAft>
                <a:spcPts val="0"/>
              </a:spcAft>
              <a:buSzPts val="1800"/>
              <a:buChar char="•"/>
              <a:defRPr/>
            </a:lvl5pPr>
            <a:lvl6pPr marL="2743200" lvl="5" indent="-342900" algn="l">
              <a:spcBef>
                <a:spcPts val="24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5" name="Google Shape;45;p11"/>
          <p:cNvSpPr/>
          <p:nvPr/>
        </p:nvSpPr>
        <p:spPr>
          <a:xfrm>
            <a:off x="0" y="2133600"/>
            <a:ext cx="12192000" cy="45720"/>
          </a:xfrm>
          <a:prstGeom prst="rect">
            <a:avLst/>
          </a:prstGeom>
          <a:solidFill>
            <a:srgbClr val="959595"/>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sp>
        <p:nvSpPr>
          <p:cNvPr id="46" name="Google Shape;46;p11"/>
          <p:cNvSpPr/>
          <p:nvPr/>
        </p:nvSpPr>
        <p:spPr>
          <a:xfrm>
            <a:off x="-3629" y="4678680"/>
            <a:ext cx="12192000" cy="45720"/>
          </a:xfrm>
          <a:prstGeom prst="rect">
            <a:avLst/>
          </a:prstGeom>
          <a:solidFill>
            <a:srgbClr val="959595"/>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1900">
              <a:solidFill>
                <a:schemeClr val="lt1"/>
              </a:solidFill>
              <a:latin typeface="Helvetica Neue"/>
              <a:ea typeface="Helvetica Neue"/>
              <a:cs typeface="Helvetica Neue"/>
              <a:sym typeface="Helvetica Neue"/>
            </a:endParaRPr>
          </a:p>
        </p:txBody>
      </p:sp>
      <p:pic>
        <p:nvPicPr>
          <p:cNvPr id="47" name="Google Shape;47;p11"/>
          <p:cNvPicPr preferRelativeResize="0"/>
          <p:nvPr/>
        </p:nvPicPr>
        <p:blipFill rotWithShape="1">
          <a:blip r:embed="rId2">
            <a:alphaModFix/>
          </a:blip>
          <a:srcRect/>
          <a:stretch/>
        </p:blipFill>
        <p:spPr>
          <a:xfrm>
            <a:off x="8657898" y="6343999"/>
            <a:ext cx="1885824" cy="338481"/>
          </a:xfrm>
          <a:prstGeom prst="rect">
            <a:avLst/>
          </a:prstGeom>
          <a:noFill/>
          <a:ln>
            <a:noFill/>
          </a:ln>
        </p:spPr>
      </p:pic>
      <p:sp>
        <p:nvSpPr>
          <p:cNvPr id="48" name="Google Shape;48;p11"/>
          <p:cNvSpPr txBox="1"/>
          <p:nvPr/>
        </p:nvSpPr>
        <p:spPr>
          <a:xfrm>
            <a:off x="10639099" y="6365409"/>
            <a:ext cx="1324302"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a:solidFill>
                  <a:srgbClr val="C0BFB8"/>
                </a:solidFill>
                <a:latin typeface="Helvetica Neue Light"/>
                <a:ea typeface="Helvetica Neue Light"/>
                <a:cs typeface="Helvetica Neue Light"/>
                <a:sym typeface="Helvetica Neue Light"/>
              </a:rPr>
              <a:t>KATZ SCHOOL</a:t>
            </a:r>
            <a:endParaRPr sz="1200" b="0" i="0">
              <a:solidFill>
                <a:srgbClr val="C0BFB8"/>
              </a:solidFill>
              <a:latin typeface="Helvetica Neue Light"/>
              <a:ea typeface="Helvetica Neue Light"/>
              <a:cs typeface="Helvetica Neue Light"/>
              <a:sym typeface="Helvetica Neue Light"/>
            </a:endParaRPr>
          </a:p>
        </p:txBody>
      </p:sp>
      <p:cxnSp>
        <p:nvCxnSpPr>
          <p:cNvPr id="49" name="Google Shape;49;p11"/>
          <p:cNvCxnSpPr/>
          <p:nvPr/>
        </p:nvCxnSpPr>
        <p:spPr>
          <a:xfrm>
            <a:off x="10639098" y="6367299"/>
            <a:ext cx="0" cy="291881"/>
          </a:xfrm>
          <a:prstGeom prst="straightConnector1">
            <a:avLst/>
          </a:prstGeom>
          <a:noFill/>
          <a:ln w="9525" cap="flat" cmpd="sng">
            <a:solidFill>
              <a:srgbClr val="C0BFB8"/>
            </a:solidFill>
            <a:prstDash val="solid"/>
            <a:round/>
            <a:headEnd type="none" w="sm" len="sm"/>
            <a:tailEnd type="none" w="sm" len="sm"/>
          </a:ln>
        </p:spPr>
      </p:cxn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One Content">
  <p:cSld name="1_One Content">
    <p:bg>
      <p:bgPr>
        <a:solidFill>
          <a:srgbClr val="002142"/>
        </a:solidFill>
        <a:effectLst/>
      </p:bgPr>
    </p:bg>
    <p:spTree>
      <p:nvGrpSpPr>
        <p:cNvPr id="1" name="Shape 50"/>
        <p:cNvGrpSpPr/>
        <p:nvPr/>
      </p:nvGrpSpPr>
      <p:grpSpPr>
        <a:xfrm>
          <a:off x="0" y="0"/>
          <a:ext cx="0" cy="0"/>
          <a:chOff x="0" y="0"/>
          <a:chExt cx="0" cy="0"/>
        </a:xfrm>
      </p:grpSpPr>
      <p:sp>
        <p:nvSpPr>
          <p:cNvPr id="51" name="Google Shape;51;p12"/>
          <p:cNvSpPr txBox="1">
            <a:spLocks noGrp="1"/>
          </p:cNvSpPr>
          <p:nvPr>
            <p:ph type="body" idx="1"/>
          </p:nvPr>
        </p:nvSpPr>
        <p:spPr>
          <a:xfrm>
            <a:off x="0" y="1295400"/>
            <a:ext cx="12176319" cy="4876800"/>
          </a:xfrm>
          <a:prstGeom prst="rect">
            <a:avLst/>
          </a:prstGeom>
          <a:noFill/>
          <a:ln>
            <a:noFill/>
          </a:ln>
        </p:spPr>
        <p:txBody>
          <a:bodyPr spcFirstLastPara="1" wrap="square" lIns="603500" tIns="365750" rIns="731500" bIns="81275" anchor="t" anchorCtr="0">
            <a:noAutofit/>
          </a:bodyPr>
          <a:lstStyle>
            <a:lvl1pPr marL="457200" lvl="0" indent="-228600" algn="l">
              <a:lnSpc>
                <a:spcPct val="100000"/>
              </a:lnSpc>
              <a:spcBef>
                <a:spcPts val="0"/>
              </a:spcBef>
              <a:spcAft>
                <a:spcPts val="0"/>
              </a:spcAft>
              <a:buSzPts val="2800"/>
              <a:buNone/>
              <a:defRPr sz="2800" b="0" i="0">
                <a:solidFill>
                  <a:schemeClr val="lt1"/>
                </a:solidFill>
                <a:latin typeface="Helvetica Neue Light"/>
                <a:ea typeface="Helvetica Neue Light"/>
                <a:cs typeface="Helvetica Neue Light"/>
                <a:sym typeface="Helvetica Neue Light"/>
              </a:defRPr>
            </a:lvl1pPr>
            <a:lvl2pPr marL="914400" lvl="1" indent="-381000" algn="l">
              <a:lnSpc>
                <a:spcPct val="100000"/>
              </a:lnSpc>
              <a:spcBef>
                <a:spcPts val="2400"/>
              </a:spcBef>
              <a:spcAft>
                <a:spcPts val="0"/>
              </a:spcAft>
              <a:buSzPts val="2400"/>
              <a:buChar char="•"/>
              <a:defRPr sz="2400" b="0" i="0">
                <a:solidFill>
                  <a:schemeClr val="lt1"/>
                </a:solidFill>
                <a:latin typeface="Helvetica Neue Light"/>
                <a:ea typeface="Helvetica Neue Light"/>
                <a:cs typeface="Helvetica Neue Light"/>
                <a:sym typeface="Helvetica Neue Light"/>
              </a:defRPr>
            </a:lvl2pPr>
            <a:lvl3pPr marL="1371600" lvl="2" indent="-355600" algn="l">
              <a:lnSpc>
                <a:spcPct val="100000"/>
              </a:lnSpc>
              <a:spcBef>
                <a:spcPts val="2400"/>
              </a:spcBef>
              <a:spcAft>
                <a:spcPts val="0"/>
              </a:spcAft>
              <a:buSzPts val="2000"/>
              <a:buChar char="✔"/>
              <a:defRPr sz="2000" b="0" i="0">
                <a:solidFill>
                  <a:schemeClr val="lt1"/>
                </a:solidFill>
                <a:latin typeface="Helvetica Neue Light"/>
                <a:ea typeface="Helvetica Neue Light"/>
                <a:cs typeface="Helvetica Neue Light"/>
                <a:sym typeface="Helvetica Neue Light"/>
              </a:defRPr>
            </a:lvl3pPr>
            <a:lvl4pPr marL="1828800" lvl="3" indent="-330200" algn="l">
              <a:lnSpc>
                <a:spcPct val="100000"/>
              </a:lnSpc>
              <a:spcBef>
                <a:spcPts val="2400"/>
              </a:spcBef>
              <a:spcAft>
                <a:spcPts val="0"/>
              </a:spcAft>
              <a:buSzPts val="1600"/>
              <a:buChar char="•"/>
              <a:defRPr sz="1600" b="0" i="0">
                <a:solidFill>
                  <a:schemeClr val="lt1"/>
                </a:solidFill>
                <a:latin typeface="Helvetica Neue Light"/>
                <a:ea typeface="Helvetica Neue Light"/>
                <a:cs typeface="Helvetica Neue Light"/>
                <a:sym typeface="Helvetica Neue Light"/>
              </a:defRPr>
            </a:lvl4pPr>
            <a:lvl5pPr marL="2286000" lvl="4" indent="-317500" algn="l">
              <a:lnSpc>
                <a:spcPct val="100000"/>
              </a:lnSpc>
              <a:spcBef>
                <a:spcPts val="2400"/>
              </a:spcBef>
              <a:spcAft>
                <a:spcPts val="0"/>
              </a:spcAft>
              <a:buSzPts val="1400"/>
              <a:buChar char="•"/>
              <a:defRPr sz="1400" b="0" i="0">
                <a:solidFill>
                  <a:schemeClr val="lt1"/>
                </a:solidFill>
                <a:latin typeface="Helvetica Neue Light"/>
                <a:ea typeface="Helvetica Neue Light"/>
                <a:cs typeface="Helvetica Neue Light"/>
                <a:sym typeface="Helvetica Neue Light"/>
              </a:defRPr>
            </a:lvl5pPr>
            <a:lvl6pPr marL="2743200" lvl="5" indent="-342900" algn="l">
              <a:spcBef>
                <a:spcPts val="24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2" name="Google Shape;52;p12"/>
          <p:cNvSpPr txBox="1">
            <a:spLocks noGrp="1"/>
          </p:cNvSpPr>
          <p:nvPr>
            <p:ph type="title"/>
          </p:nvPr>
        </p:nvSpPr>
        <p:spPr>
          <a:xfrm>
            <a:off x="-15680" y="19"/>
            <a:ext cx="12192000" cy="1447781"/>
          </a:xfrm>
          <a:prstGeom prst="rect">
            <a:avLst/>
          </a:prstGeom>
          <a:noFill/>
          <a:ln>
            <a:noFill/>
          </a:ln>
        </p:spPr>
        <p:txBody>
          <a:bodyPr spcFirstLastPara="1" wrap="square" lIns="731500" tIns="731500" rIns="731500" bIns="81275" anchor="t" anchorCtr="0">
            <a:normAutofit/>
          </a:bodyPr>
          <a:lstStyle>
            <a:lvl1pPr lvl="0" algn="l">
              <a:lnSpc>
                <a:spcPct val="90000"/>
              </a:lnSpc>
              <a:spcBef>
                <a:spcPts val="0"/>
              </a:spcBef>
              <a:spcAft>
                <a:spcPts val="0"/>
              </a:spcAft>
              <a:buSzPts val="1400"/>
              <a:buNone/>
              <a:defRPr sz="4000">
                <a:solidFill>
                  <a:schemeClr val="lt1"/>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3" name="Google Shape;53;p12"/>
          <p:cNvSpPr txBox="1">
            <a:spLocks noGrp="1"/>
          </p:cNvSpPr>
          <p:nvPr>
            <p:ph type="sldNum" idx="12"/>
          </p:nvPr>
        </p:nvSpPr>
        <p:spPr>
          <a:xfrm>
            <a:off x="11049000" y="6403756"/>
            <a:ext cx="685800" cy="301844"/>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100" b="0" i="0">
                <a:solidFill>
                  <a:schemeClr val="lt1"/>
                </a:solidFill>
                <a:latin typeface="Helvetica Neue Light"/>
                <a:ea typeface="Helvetica Neue Light"/>
                <a:cs typeface="Helvetica Neue Light"/>
                <a:sym typeface="Helvetica Neue Light"/>
              </a:defRPr>
            </a:lvl1pPr>
            <a:lvl2pPr marL="0" lvl="1" indent="0" algn="ctr">
              <a:spcBef>
                <a:spcPts val="0"/>
              </a:spcBef>
              <a:buNone/>
              <a:defRPr sz="1100" b="0" i="0">
                <a:solidFill>
                  <a:schemeClr val="lt1"/>
                </a:solidFill>
                <a:latin typeface="Helvetica Neue Light"/>
                <a:ea typeface="Helvetica Neue Light"/>
                <a:cs typeface="Helvetica Neue Light"/>
                <a:sym typeface="Helvetica Neue Light"/>
              </a:defRPr>
            </a:lvl2pPr>
            <a:lvl3pPr marL="0" lvl="2" indent="0" algn="ctr">
              <a:spcBef>
                <a:spcPts val="0"/>
              </a:spcBef>
              <a:buNone/>
              <a:defRPr sz="1100" b="0" i="0">
                <a:solidFill>
                  <a:schemeClr val="lt1"/>
                </a:solidFill>
                <a:latin typeface="Helvetica Neue Light"/>
                <a:ea typeface="Helvetica Neue Light"/>
                <a:cs typeface="Helvetica Neue Light"/>
                <a:sym typeface="Helvetica Neue Light"/>
              </a:defRPr>
            </a:lvl3pPr>
            <a:lvl4pPr marL="0" lvl="3" indent="0" algn="ctr">
              <a:spcBef>
                <a:spcPts val="0"/>
              </a:spcBef>
              <a:buNone/>
              <a:defRPr sz="1100" b="0" i="0">
                <a:solidFill>
                  <a:schemeClr val="lt1"/>
                </a:solidFill>
                <a:latin typeface="Helvetica Neue Light"/>
                <a:ea typeface="Helvetica Neue Light"/>
                <a:cs typeface="Helvetica Neue Light"/>
                <a:sym typeface="Helvetica Neue Light"/>
              </a:defRPr>
            </a:lvl4pPr>
            <a:lvl5pPr marL="0" lvl="4" indent="0" algn="ctr">
              <a:spcBef>
                <a:spcPts val="0"/>
              </a:spcBef>
              <a:buNone/>
              <a:defRPr sz="1100" b="0" i="0">
                <a:solidFill>
                  <a:schemeClr val="lt1"/>
                </a:solidFill>
                <a:latin typeface="Helvetica Neue Light"/>
                <a:ea typeface="Helvetica Neue Light"/>
                <a:cs typeface="Helvetica Neue Light"/>
                <a:sym typeface="Helvetica Neue Light"/>
              </a:defRPr>
            </a:lvl5pPr>
            <a:lvl6pPr marL="0" lvl="5" indent="0" algn="ctr">
              <a:spcBef>
                <a:spcPts val="0"/>
              </a:spcBef>
              <a:buNone/>
              <a:defRPr sz="1100" b="0" i="0">
                <a:solidFill>
                  <a:schemeClr val="lt1"/>
                </a:solidFill>
                <a:latin typeface="Helvetica Neue Light"/>
                <a:ea typeface="Helvetica Neue Light"/>
                <a:cs typeface="Helvetica Neue Light"/>
                <a:sym typeface="Helvetica Neue Light"/>
              </a:defRPr>
            </a:lvl6pPr>
            <a:lvl7pPr marL="0" lvl="6" indent="0" algn="ctr">
              <a:spcBef>
                <a:spcPts val="0"/>
              </a:spcBef>
              <a:buNone/>
              <a:defRPr sz="1100" b="0" i="0">
                <a:solidFill>
                  <a:schemeClr val="lt1"/>
                </a:solidFill>
                <a:latin typeface="Helvetica Neue Light"/>
                <a:ea typeface="Helvetica Neue Light"/>
                <a:cs typeface="Helvetica Neue Light"/>
                <a:sym typeface="Helvetica Neue Light"/>
              </a:defRPr>
            </a:lvl7pPr>
            <a:lvl8pPr marL="0" lvl="7" indent="0" algn="ctr">
              <a:spcBef>
                <a:spcPts val="0"/>
              </a:spcBef>
              <a:buNone/>
              <a:defRPr sz="1100" b="0" i="0">
                <a:solidFill>
                  <a:schemeClr val="lt1"/>
                </a:solidFill>
                <a:latin typeface="Helvetica Neue Light"/>
                <a:ea typeface="Helvetica Neue Light"/>
                <a:cs typeface="Helvetica Neue Light"/>
                <a:sym typeface="Helvetica Neue Light"/>
              </a:defRPr>
            </a:lvl8pPr>
            <a:lvl9pPr marL="0" lvl="8" indent="0" algn="ctr">
              <a:spcBef>
                <a:spcPts val="0"/>
              </a:spcBef>
              <a:buNone/>
              <a:defRPr sz="1100" b="0" i="0">
                <a:solidFill>
                  <a:schemeClr val="lt1"/>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两栏内容" type="twoObj">
  <p:cSld name="TWO_OBJECTS">
    <p:spTree>
      <p:nvGrpSpPr>
        <p:cNvPr id="1" name="Shape 54"/>
        <p:cNvGrpSpPr/>
        <p:nvPr/>
      </p:nvGrpSpPr>
      <p:grpSpPr>
        <a:xfrm>
          <a:off x="0" y="0"/>
          <a:ext cx="0" cy="0"/>
          <a:chOff x="0" y="0"/>
          <a:chExt cx="0" cy="0"/>
        </a:xfrm>
      </p:grpSpPr>
      <p:sp>
        <p:nvSpPr>
          <p:cNvPr id="55" name="Google Shape;55;p13"/>
          <p:cNvSpPr txBox="1">
            <a:spLocks noGrp="1"/>
          </p:cNvSpPr>
          <p:nvPr>
            <p:ph type="title"/>
          </p:nvPr>
        </p:nvSpPr>
        <p:spPr>
          <a:xfrm>
            <a:off x="-15680" y="18"/>
            <a:ext cx="12192000" cy="1475213"/>
          </a:xfrm>
          <a:prstGeom prst="rect">
            <a:avLst/>
          </a:prstGeom>
          <a:noFill/>
          <a:ln>
            <a:noFill/>
          </a:ln>
        </p:spPr>
        <p:txBody>
          <a:bodyPr spcFirstLastPara="1" wrap="square" lIns="731500" tIns="731500" rIns="731500" bIns="81275" anchor="t" anchorCtr="0">
            <a:noAutofit/>
          </a:bodyPr>
          <a:lstStyle>
            <a:lvl1pPr lvl="0" algn="l">
              <a:lnSpc>
                <a:spcPct val="90000"/>
              </a:lnSpc>
              <a:spcBef>
                <a:spcPts val="0"/>
              </a:spcBef>
              <a:spcAft>
                <a:spcPts val="0"/>
              </a:spcAft>
              <a:buSzPts val="1400"/>
              <a:buNone/>
              <a:defRPr>
                <a:solidFill>
                  <a:srgbClr val="002142"/>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6" name="Google Shape;56;p13"/>
          <p:cNvSpPr txBox="1">
            <a:spLocks noGrp="1"/>
          </p:cNvSpPr>
          <p:nvPr>
            <p:ph type="body" idx="1"/>
          </p:nvPr>
        </p:nvSpPr>
        <p:spPr>
          <a:xfrm>
            <a:off x="2051" y="1314450"/>
            <a:ext cx="6093949" cy="4857750"/>
          </a:xfrm>
          <a:prstGeom prst="rect">
            <a:avLst/>
          </a:prstGeom>
          <a:noFill/>
          <a:ln>
            <a:noFill/>
          </a:ln>
        </p:spPr>
        <p:txBody>
          <a:bodyPr spcFirstLastPara="1" wrap="square" lIns="603500" tIns="365750" rIns="731500" bIns="81275" anchor="t" anchorCtr="0">
            <a:noAutofit/>
          </a:bodyPr>
          <a:lstStyle>
            <a:lvl1pPr marL="457200" lvl="0" indent="-228600" algn="l">
              <a:lnSpc>
                <a:spcPct val="100000"/>
              </a:lnSpc>
              <a:spcBef>
                <a:spcPts val="0"/>
              </a:spcBef>
              <a:spcAft>
                <a:spcPts val="0"/>
              </a:spcAft>
              <a:buSzPts val="2800"/>
              <a:buNone/>
              <a:defRPr sz="2800" b="0" i="0">
                <a:latin typeface="Helvetica Neue Light"/>
                <a:ea typeface="Helvetica Neue Light"/>
                <a:cs typeface="Helvetica Neue Light"/>
                <a:sym typeface="Helvetica Neue Light"/>
              </a:defRPr>
            </a:lvl1pPr>
            <a:lvl2pPr marL="914400" lvl="1" indent="-381000" algn="l">
              <a:lnSpc>
                <a:spcPct val="100000"/>
              </a:lnSpc>
              <a:spcBef>
                <a:spcPts val="2400"/>
              </a:spcBef>
              <a:spcAft>
                <a:spcPts val="0"/>
              </a:spcAft>
              <a:buSzPts val="2400"/>
              <a:buChar char="•"/>
              <a:defRPr sz="2400" b="0" i="0">
                <a:latin typeface="Helvetica Neue Light"/>
                <a:ea typeface="Helvetica Neue Light"/>
                <a:cs typeface="Helvetica Neue Light"/>
                <a:sym typeface="Helvetica Neue Light"/>
              </a:defRPr>
            </a:lvl2pPr>
            <a:lvl3pPr marL="1371600" lvl="2" indent="-355600" algn="l">
              <a:lnSpc>
                <a:spcPct val="100000"/>
              </a:lnSpc>
              <a:spcBef>
                <a:spcPts val="2400"/>
              </a:spcBef>
              <a:spcAft>
                <a:spcPts val="0"/>
              </a:spcAft>
              <a:buSzPts val="2000"/>
              <a:buChar char="✔"/>
              <a:defRPr sz="2000" b="0" i="0">
                <a:latin typeface="Helvetica Neue Light"/>
                <a:ea typeface="Helvetica Neue Light"/>
                <a:cs typeface="Helvetica Neue Light"/>
                <a:sym typeface="Helvetica Neue Light"/>
              </a:defRPr>
            </a:lvl3pPr>
            <a:lvl4pPr marL="1828800" lvl="3" indent="-349250" algn="l">
              <a:lnSpc>
                <a:spcPct val="90000"/>
              </a:lnSpc>
              <a:spcBef>
                <a:spcPts val="2400"/>
              </a:spcBef>
              <a:spcAft>
                <a:spcPts val="0"/>
              </a:spcAft>
              <a:buSzPts val="1900"/>
              <a:buChar char="•"/>
              <a:defRPr sz="1900" b="0" i="0">
                <a:latin typeface="Helvetica Neue Light"/>
                <a:ea typeface="Helvetica Neue Light"/>
                <a:cs typeface="Helvetica Neue Light"/>
                <a:sym typeface="Helvetica Neue Light"/>
              </a:defRPr>
            </a:lvl4pPr>
            <a:lvl5pPr marL="2286000" lvl="4" indent="-349250" algn="l">
              <a:lnSpc>
                <a:spcPct val="90000"/>
              </a:lnSpc>
              <a:spcBef>
                <a:spcPts val="2400"/>
              </a:spcBef>
              <a:spcAft>
                <a:spcPts val="0"/>
              </a:spcAft>
              <a:buSzPts val="1900"/>
              <a:buChar char="•"/>
              <a:defRPr sz="1900" b="0" i="0">
                <a:latin typeface="Helvetica Neue Light"/>
                <a:ea typeface="Helvetica Neue Light"/>
                <a:cs typeface="Helvetica Neue Light"/>
                <a:sym typeface="Helvetica Neue Light"/>
              </a:defRPr>
            </a:lvl5pPr>
            <a:lvl6pPr marL="2743200" lvl="5" indent="-381000" algn="l">
              <a:spcBef>
                <a:spcPts val="2400"/>
              </a:spcBef>
              <a:spcAft>
                <a:spcPts val="0"/>
              </a:spcAft>
              <a:buClr>
                <a:schemeClr val="dk1"/>
              </a:buClr>
              <a:buSzPts val="2400"/>
              <a:buChar char="•"/>
              <a:defRPr sz="2400"/>
            </a:lvl6pPr>
            <a:lvl7pPr marL="3200400" lvl="6" indent="-381000" algn="l">
              <a:spcBef>
                <a:spcPts val="480"/>
              </a:spcBef>
              <a:spcAft>
                <a:spcPts val="0"/>
              </a:spcAft>
              <a:buClr>
                <a:schemeClr val="dk1"/>
              </a:buClr>
              <a:buSzPts val="2400"/>
              <a:buChar char="•"/>
              <a:defRPr sz="2400"/>
            </a:lvl7pPr>
            <a:lvl8pPr marL="3657600" lvl="7" indent="-381000" algn="l">
              <a:spcBef>
                <a:spcPts val="480"/>
              </a:spcBef>
              <a:spcAft>
                <a:spcPts val="0"/>
              </a:spcAft>
              <a:buClr>
                <a:schemeClr val="dk1"/>
              </a:buClr>
              <a:buSzPts val="2400"/>
              <a:buChar char="•"/>
              <a:defRPr sz="2400"/>
            </a:lvl8pPr>
            <a:lvl9pPr marL="4114800" lvl="8" indent="-381000" algn="l">
              <a:spcBef>
                <a:spcPts val="480"/>
              </a:spcBef>
              <a:spcAft>
                <a:spcPts val="0"/>
              </a:spcAft>
              <a:buClr>
                <a:schemeClr val="dk1"/>
              </a:buClr>
              <a:buSzPts val="2400"/>
              <a:buChar char="•"/>
              <a:defRPr sz="2400"/>
            </a:lvl9pPr>
          </a:lstStyle>
          <a:p>
            <a:endParaRPr/>
          </a:p>
        </p:txBody>
      </p:sp>
      <p:sp>
        <p:nvSpPr>
          <p:cNvPr id="57" name="Google Shape;57;p13"/>
          <p:cNvSpPr txBox="1">
            <a:spLocks noGrp="1"/>
          </p:cNvSpPr>
          <p:nvPr>
            <p:ph type="body" idx="2"/>
          </p:nvPr>
        </p:nvSpPr>
        <p:spPr>
          <a:xfrm>
            <a:off x="6108700" y="1314450"/>
            <a:ext cx="6067620" cy="4857750"/>
          </a:xfrm>
          <a:prstGeom prst="rect">
            <a:avLst/>
          </a:prstGeom>
          <a:noFill/>
          <a:ln>
            <a:noFill/>
          </a:ln>
        </p:spPr>
        <p:txBody>
          <a:bodyPr spcFirstLastPara="1" wrap="square" lIns="603500" tIns="365750" rIns="731500" bIns="81275" anchor="t" anchorCtr="0">
            <a:normAutofit/>
          </a:bodyPr>
          <a:lstStyle>
            <a:lvl1pPr marL="457200" lvl="0" indent="-228600" algn="l">
              <a:lnSpc>
                <a:spcPct val="100000"/>
              </a:lnSpc>
              <a:spcBef>
                <a:spcPts val="0"/>
              </a:spcBef>
              <a:spcAft>
                <a:spcPts val="0"/>
              </a:spcAft>
              <a:buSzPts val="2800"/>
              <a:buNone/>
              <a:defRPr sz="2800" b="0" i="0">
                <a:latin typeface="Helvetica Neue Light"/>
                <a:ea typeface="Helvetica Neue Light"/>
                <a:cs typeface="Helvetica Neue Light"/>
                <a:sym typeface="Helvetica Neue Light"/>
              </a:defRPr>
            </a:lvl1pPr>
            <a:lvl2pPr marL="914400" lvl="1" indent="-381000" algn="l">
              <a:lnSpc>
                <a:spcPct val="100000"/>
              </a:lnSpc>
              <a:spcBef>
                <a:spcPts val="2400"/>
              </a:spcBef>
              <a:spcAft>
                <a:spcPts val="0"/>
              </a:spcAft>
              <a:buSzPts val="2400"/>
              <a:buChar char="•"/>
              <a:defRPr sz="2400" b="0" i="0">
                <a:latin typeface="Helvetica Neue Light"/>
                <a:ea typeface="Helvetica Neue Light"/>
                <a:cs typeface="Helvetica Neue Light"/>
                <a:sym typeface="Helvetica Neue Light"/>
              </a:defRPr>
            </a:lvl2pPr>
            <a:lvl3pPr marL="1371600" lvl="2" indent="-355600" algn="l">
              <a:lnSpc>
                <a:spcPct val="100000"/>
              </a:lnSpc>
              <a:spcBef>
                <a:spcPts val="2400"/>
              </a:spcBef>
              <a:spcAft>
                <a:spcPts val="0"/>
              </a:spcAft>
              <a:buSzPts val="2000"/>
              <a:buChar char="✔"/>
              <a:defRPr sz="2000" b="0" i="0">
                <a:latin typeface="Helvetica Neue Light"/>
                <a:ea typeface="Helvetica Neue Light"/>
                <a:cs typeface="Helvetica Neue Light"/>
                <a:sym typeface="Helvetica Neue Light"/>
              </a:defRPr>
            </a:lvl3pPr>
            <a:lvl4pPr marL="1828800" lvl="3" indent="-349250" algn="l">
              <a:lnSpc>
                <a:spcPct val="90000"/>
              </a:lnSpc>
              <a:spcBef>
                <a:spcPts val="2400"/>
              </a:spcBef>
              <a:spcAft>
                <a:spcPts val="0"/>
              </a:spcAft>
              <a:buSzPts val="1900"/>
              <a:buChar char="•"/>
              <a:defRPr sz="1900">
                <a:latin typeface="Helvetica Neue Light"/>
                <a:ea typeface="Helvetica Neue Light"/>
                <a:cs typeface="Helvetica Neue Light"/>
                <a:sym typeface="Helvetica Neue Light"/>
              </a:defRPr>
            </a:lvl4pPr>
            <a:lvl5pPr marL="2286000" lvl="4" indent="-330200" algn="l">
              <a:lnSpc>
                <a:spcPct val="90000"/>
              </a:lnSpc>
              <a:spcBef>
                <a:spcPts val="2400"/>
              </a:spcBef>
              <a:spcAft>
                <a:spcPts val="0"/>
              </a:spcAft>
              <a:buSzPts val="1600"/>
              <a:buChar char="•"/>
              <a:defRPr>
                <a:latin typeface="Helvetica Neue Light"/>
                <a:ea typeface="Helvetica Neue Light"/>
                <a:cs typeface="Helvetica Neue Light"/>
                <a:sym typeface="Helvetica Neue Light"/>
              </a:defRPr>
            </a:lvl5pPr>
            <a:lvl6pPr marL="2743200" lvl="5" indent="-342900" algn="l">
              <a:spcBef>
                <a:spcPts val="24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8" name="Google Shape;58;p13"/>
          <p:cNvSpPr txBox="1">
            <a:spLocks noGrp="1"/>
          </p:cNvSpPr>
          <p:nvPr>
            <p:ph type="sldNum" idx="12"/>
          </p:nvPr>
        </p:nvSpPr>
        <p:spPr>
          <a:xfrm>
            <a:off x="11049000" y="6386409"/>
            <a:ext cx="685800" cy="328503"/>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2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2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2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2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2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2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2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2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2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wo Content">
  <p:cSld name="1_Two Content">
    <p:bg>
      <p:bgPr>
        <a:solidFill>
          <a:srgbClr val="002142"/>
        </a:solid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15680" y="18"/>
            <a:ext cx="12192000" cy="1475213"/>
          </a:xfrm>
          <a:prstGeom prst="rect">
            <a:avLst/>
          </a:prstGeom>
          <a:noFill/>
          <a:ln>
            <a:noFill/>
          </a:ln>
        </p:spPr>
        <p:txBody>
          <a:bodyPr spcFirstLastPara="1" wrap="square" lIns="731500" tIns="731500" rIns="731500" bIns="81275" anchor="t" anchorCtr="0">
            <a:noAutofit/>
          </a:bodyPr>
          <a:lstStyle>
            <a:lvl1pPr lvl="0" algn="l">
              <a:lnSpc>
                <a:spcPct val="90000"/>
              </a:lnSpc>
              <a:spcBef>
                <a:spcPts val="0"/>
              </a:spcBef>
              <a:spcAft>
                <a:spcPts val="0"/>
              </a:spcAft>
              <a:buSzPts val="1400"/>
              <a:buNone/>
              <a:defRPr>
                <a:solidFill>
                  <a:srgbClr val="FFFFFF"/>
                </a:solidFill>
                <a:latin typeface="Helvetica Neue"/>
                <a:ea typeface="Helvetica Neue"/>
                <a:cs typeface="Helvetica Neue"/>
                <a:sym typeface="Helvetica Neu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61" name="Google Shape;61;p14"/>
          <p:cNvSpPr txBox="1">
            <a:spLocks noGrp="1"/>
          </p:cNvSpPr>
          <p:nvPr>
            <p:ph type="body" idx="1"/>
          </p:nvPr>
        </p:nvSpPr>
        <p:spPr>
          <a:xfrm>
            <a:off x="2051" y="1314450"/>
            <a:ext cx="6093949" cy="4857750"/>
          </a:xfrm>
          <a:prstGeom prst="rect">
            <a:avLst/>
          </a:prstGeom>
          <a:noFill/>
          <a:ln>
            <a:noFill/>
          </a:ln>
        </p:spPr>
        <p:txBody>
          <a:bodyPr spcFirstLastPara="1" wrap="square" lIns="603500" tIns="365750" rIns="731500" bIns="81275" anchor="t" anchorCtr="0">
            <a:noAutofit/>
          </a:bodyPr>
          <a:lstStyle>
            <a:lvl1pPr marL="457200" lvl="0" indent="-228600" algn="l">
              <a:lnSpc>
                <a:spcPct val="100000"/>
              </a:lnSpc>
              <a:spcBef>
                <a:spcPts val="0"/>
              </a:spcBef>
              <a:spcAft>
                <a:spcPts val="0"/>
              </a:spcAft>
              <a:buSzPts val="2800"/>
              <a:buNone/>
              <a:defRPr sz="2800" b="0" i="0">
                <a:solidFill>
                  <a:srgbClr val="FFFFFF"/>
                </a:solidFill>
                <a:latin typeface="Helvetica Neue Light"/>
                <a:ea typeface="Helvetica Neue Light"/>
                <a:cs typeface="Helvetica Neue Light"/>
                <a:sym typeface="Helvetica Neue Light"/>
              </a:defRPr>
            </a:lvl1pPr>
            <a:lvl2pPr marL="914400" lvl="1" indent="-381000" algn="l">
              <a:lnSpc>
                <a:spcPct val="100000"/>
              </a:lnSpc>
              <a:spcBef>
                <a:spcPts val="2400"/>
              </a:spcBef>
              <a:spcAft>
                <a:spcPts val="0"/>
              </a:spcAft>
              <a:buSzPts val="2400"/>
              <a:buChar char="•"/>
              <a:defRPr sz="2400" b="0" i="0">
                <a:solidFill>
                  <a:srgbClr val="FFFFFF"/>
                </a:solidFill>
                <a:latin typeface="Helvetica Neue Light"/>
                <a:ea typeface="Helvetica Neue Light"/>
                <a:cs typeface="Helvetica Neue Light"/>
                <a:sym typeface="Helvetica Neue Light"/>
              </a:defRPr>
            </a:lvl2pPr>
            <a:lvl3pPr marL="1371600" lvl="2" indent="-355600" algn="l">
              <a:lnSpc>
                <a:spcPct val="100000"/>
              </a:lnSpc>
              <a:spcBef>
                <a:spcPts val="2400"/>
              </a:spcBef>
              <a:spcAft>
                <a:spcPts val="0"/>
              </a:spcAft>
              <a:buSzPts val="2000"/>
              <a:buChar char="✔"/>
              <a:defRPr sz="2000" b="0" i="0">
                <a:solidFill>
                  <a:srgbClr val="FFFFFF"/>
                </a:solidFill>
                <a:latin typeface="Helvetica Neue Light"/>
                <a:ea typeface="Helvetica Neue Light"/>
                <a:cs typeface="Helvetica Neue Light"/>
                <a:sym typeface="Helvetica Neue Light"/>
              </a:defRPr>
            </a:lvl3pPr>
            <a:lvl4pPr marL="1828800" lvl="3" indent="-349250" algn="l">
              <a:lnSpc>
                <a:spcPct val="90000"/>
              </a:lnSpc>
              <a:spcBef>
                <a:spcPts val="2400"/>
              </a:spcBef>
              <a:spcAft>
                <a:spcPts val="0"/>
              </a:spcAft>
              <a:buSzPts val="1900"/>
              <a:buChar char="•"/>
              <a:defRPr sz="1900" b="0" i="0">
                <a:latin typeface="Helvetica Neue Light"/>
                <a:ea typeface="Helvetica Neue Light"/>
                <a:cs typeface="Helvetica Neue Light"/>
                <a:sym typeface="Helvetica Neue Light"/>
              </a:defRPr>
            </a:lvl4pPr>
            <a:lvl5pPr marL="2286000" lvl="4" indent="-349250" algn="l">
              <a:lnSpc>
                <a:spcPct val="90000"/>
              </a:lnSpc>
              <a:spcBef>
                <a:spcPts val="2400"/>
              </a:spcBef>
              <a:spcAft>
                <a:spcPts val="0"/>
              </a:spcAft>
              <a:buSzPts val="1900"/>
              <a:buChar char="•"/>
              <a:defRPr sz="1900" b="0" i="0">
                <a:latin typeface="Helvetica Neue Light"/>
                <a:ea typeface="Helvetica Neue Light"/>
                <a:cs typeface="Helvetica Neue Light"/>
                <a:sym typeface="Helvetica Neue Light"/>
              </a:defRPr>
            </a:lvl5pPr>
            <a:lvl6pPr marL="2743200" lvl="5" indent="-381000" algn="l">
              <a:spcBef>
                <a:spcPts val="2400"/>
              </a:spcBef>
              <a:spcAft>
                <a:spcPts val="0"/>
              </a:spcAft>
              <a:buClr>
                <a:schemeClr val="dk1"/>
              </a:buClr>
              <a:buSzPts val="2400"/>
              <a:buChar char="•"/>
              <a:defRPr sz="2400"/>
            </a:lvl6pPr>
            <a:lvl7pPr marL="3200400" lvl="6" indent="-381000" algn="l">
              <a:spcBef>
                <a:spcPts val="480"/>
              </a:spcBef>
              <a:spcAft>
                <a:spcPts val="0"/>
              </a:spcAft>
              <a:buClr>
                <a:schemeClr val="dk1"/>
              </a:buClr>
              <a:buSzPts val="2400"/>
              <a:buChar char="•"/>
              <a:defRPr sz="2400"/>
            </a:lvl7pPr>
            <a:lvl8pPr marL="3657600" lvl="7" indent="-381000" algn="l">
              <a:spcBef>
                <a:spcPts val="480"/>
              </a:spcBef>
              <a:spcAft>
                <a:spcPts val="0"/>
              </a:spcAft>
              <a:buClr>
                <a:schemeClr val="dk1"/>
              </a:buClr>
              <a:buSzPts val="2400"/>
              <a:buChar char="•"/>
              <a:defRPr sz="2400"/>
            </a:lvl8pPr>
            <a:lvl9pPr marL="4114800" lvl="8" indent="-381000" algn="l">
              <a:spcBef>
                <a:spcPts val="480"/>
              </a:spcBef>
              <a:spcAft>
                <a:spcPts val="0"/>
              </a:spcAft>
              <a:buClr>
                <a:schemeClr val="dk1"/>
              </a:buClr>
              <a:buSzPts val="2400"/>
              <a:buChar char="•"/>
              <a:defRPr sz="2400"/>
            </a:lvl9pPr>
          </a:lstStyle>
          <a:p>
            <a:endParaRPr/>
          </a:p>
        </p:txBody>
      </p:sp>
      <p:sp>
        <p:nvSpPr>
          <p:cNvPr id="62" name="Google Shape;62;p14"/>
          <p:cNvSpPr txBox="1">
            <a:spLocks noGrp="1"/>
          </p:cNvSpPr>
          <p:nvPr>
            <p:ph type="body" idx="2"/>
          </p:nvPr>
        </p:nvSpPr>
        <p:spPr>
          <a:xfrm>
            <a:off x="6108700" y="1314450"/>
            <a:ext cx="6067620" cy="4857750"/>
          </a:xfrm>
          <a:prstGeom prst="rect">
            <a:avLst/>
          </a:prstGeom>
          <a:noFill/>
          <a:ln>
            <a:noFill/>
          </a:ln>
        </p:spPr>
        <p:txBody>
          <a:bodyPr spcFirstLastPara="1" wrap="square" lIns="603500" tIns="365750" rIns="731500" bIns="81275" anchor="t" anchorCtr="0">
            <a:normAutofit/>
          </a:bodyPr>
          <a:lstStyle>
            <a:lvl1pPr marL="457200" lvl="0" indent="-228600" algn="l">
              <a:lnSpc>
                <a:spcPct val="100000"/>
              </a:lnSpc>
              <a:spcBef>
                <a:spcPts val="0"/>
              </a:spcBef>
              <a:spcAft>
                <a:spcPts val="0"/>
              </a:spcAft>
              <a:buSzPts val="2800"/>
              <a:buNone/>
              <a:defRPr sz="2800" b="0" i="0">
                <a:solidFill>
                  <a:srgbClr val="FFFFFF"/>
                </a:solidFill>
                <a:latin typeface="Helvetica Neue Light"/>
                <a:ea typeface="Helvetica Neue Light"/>
                <a:cs typeface="Helvetica Neue Light"/>
                <a:sym typeface="Helvetica Neue Light"/>
              </a:defRPr>
            </a:lvl1pPr>
            <a:lvl2pPr marL="914400" lvl="1" indent="-381000" algn="l">
              <a:lnSpc>
                <a:spcPct val="100000"/>
              </a:lnSpc>
              <a:spcBef>
                <a:spcPts val="2400"/>
              </a:spcBef>
              <a:spcAft>
                <a:spcPts val="0"/>
              </a:spcAft>
              <a:buSzPts val="2400"/>
              <a:buChar char="•"/>
              <a:defRPr sz="2400" b="0" i="0">
                <a:solidFill>
                  <a:srgbClr val="FFFFFF"/>
                </a:solidFill>
                <a:latin typeface="Helvetica Neue Light"/>
                <a:ea typeface="Helvetica Neue Light"/>
                <a:cs typeface="Helvetica Neue Light"/>
                <a:sym typeface="Helvetica Neue Light"/>
              </a:defRPr>
            </a:lvl2pPr>
            <a:lvl3pPr marL="1371600" lvl="2" indent="-355600" algn="l">
              <a:lnSpc>
                <a:spcPct val="100000"/>
              </a:lnSpc>
              <a:spcBef>
                <a:spcPts val="2400"/>
              </a:spcBef>
              <a:spcAft>
                <a:spcPts val="0"/>
              </a:spcAft>
              <a:buSzPts val="2000"/>
              <a:buChar char="✔"/>
              <a:defRPr sz="2000" b="0" i="0">
                <a:solidFill>
                  <a:srgbClr val="FFFFFF"/>
                </a:solidFill>
                <a:latin typeface="Helvetica Neue Light"/>
                <a:ea typeface="Helvetica Neue Light"/>
                <a:cs typeface="Helvetica Neue Light"/>
                <a:sym typeface="Helvetica Neue Light"/>
              </a:defRPr>
            </a:lvl3pPr>
            <a:lvl4pPr marL="1828800" lvl="3" indent="-349250" algn="l">
              <a:lnSpc>
                <a:spcPct val="90000"/>
              </a:lnSpc>
              <a:spcBef>
                <a:spcPts val="2400"/>
              </a:spcBef>
              <a:spcAft>
                <a:spcPts val="0"/>
              </a:spcAft>
              <a:buSzPts val="1900"/>
              <a:buChar char="•"/>
              <a:defRPr sz="1900">
                <a:latin typeface="Helvetica Neue Light"/>
                <a:ea typeface="Helvetica Neue Light"/>
                <a:cs typeface="Helvetica Neue Light"/>
                <a:sym typeface="Helvetica Neue Light"/>
              </a:defRPr>
            </a:lvl4pPr>
            <a:lvl5pPr marL="2286000" lvl="4" indent="-330200" algn="l">
              <a:lnSpc>
                <a:spcPct val="90000"/>
              </a:lnSpc>
              <a:spcBef>
                <a:spcPts val="2400"/>
              </a:spcBef>
              <a:spcAft>
                <a:spcPts val="0"/>
              </a:spcAft>
              <a:buSzPts val="1600"/>
              <a:buChar char="•"/>
              <a:defRPr>
                <a:latin typeface="Helvetica Neue Light"/>
                <a:ea typeface="Helvetica Neue Light"/>
                <a:cs typeface="Helvetica Neue Light"/>
                <a:sym typeface="Helvetica Neue Light"/>
              </a:defRPr>
            </a:lvl5pPr>
            <a:lvl6pPr marL="2743200" lvl="5" indent="-342900" algn="l">
              <a:spcBef>
                <a:spcPts val="240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63" name="Google Shape;63;p14"/>
          <p:cNvSpPr txBox="1">
            <a:spLocks noGrp="1"/>
          </p:cNvSpPr>
          <p:nvPr>
            <p:ph type="sldNum" idx="12"/>
          </p:nvPr>
        </p:nvSpPr>
        <p:spPr>
          <a:xfrm>
            <a:off x="11049000" y="6386409"/>
            <a:ext cx="685800" cy="328503"/>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2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2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2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2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2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2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2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2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2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空白">
  <p:cSld name="空白">
    <p:spTree>
      <p:nvGrpSpPr>
        <p:cNvPr id="1" name="Shape 64"/>
        <p:cNvGrpSpPr/>
        <p:nvPr/>
      </p:nvGrpSpPr>
      <p:grpSpPr>
        <a:xfrm>
          <a:off x="0" y="0"/>
          <a:ext cx="0" cy="0"/>
          <a:chOff x="0" y="0"/>
          <a:chExt cx="0" cy="0"/>
        </a:xfrm>
      </p:grpSpPr>
      <p:sp>
        <p:nvSpPr>
          <p:cNvPr id="65" name="Google Shape;65;p15"/>
          <p:cNvSpPr/>
          <p:nvPr/>
        </p:nvSpPr>
        <p:spPr>
          <a:xfrm>
            <a:off x="0" y="5"/>
            <a:ext cx="12192000" cy="615526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66" name="Google Shape;66;p15"/>
          <p:cNvSpPr txBox="1">
            <a:spLocks noGrp="1"/>
          </p:cNvSpPr>
          <p:nvPr>
            <p:ph type="sldNum" idx="12"/>
          </p:nvPr>
        </p:nvSpPr>
        <p:spPr>
          <a:xfrm>
            <a:off x="11049000" y="6386409"/>
            <a:ext cx="685800" cy="328503"/>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2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2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2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2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2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2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2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2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2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Blank">
  <p:cSld name="1_Blank">
    <p:bg>
      <p:bgPr>
        <a:solidFill>
          <a:srgbClr val="002142"/>
        </a:solidFill>
        <a:effectLst/>
      </p:bgPr>
    </p:bg>
    <p:spTree>
      <p:nvGrpSpPr>
        <p:cNvPr id="1" name="Shape 67"/>
        <p:cNvGrpSpPr/>
        <p:nvPr/>
      </p:nvGrpSpPr>
      <p:grpSpPr>
        <a:xfrm>
          <a:off x="0" y="0"/>
          <a:ext cx="0" cy="0"/>
          <a:chOff x="0" y="0"/>
          <a:chExt cx="0" cy="0"/>
        </a:xfrm>
      </p:grpSpPr>
      <p:sp>
        <p:nvSpPr>
          <p:cNvPr id="68" name="Google Shape;68;p16"/>
          <p:cNvSpPr/>
          <p:nvPr/>
        </p:nvSpPr>
        <p:spPr>
          <a:xfrm>
            <a:off x="0" y="5"/>
            <a:ext cx="12192000" cy="6155267"/>
          </a:xfrm>
          <a:prstGeom prst="rect">
            <a:avLst/>
          </a:prstGeom>
          <a:solidFill>
            <a:schemeClr val="lt1">
              <a:alpha val="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69" name="Google Shape;69;p16"/>
          <p:cNvSpPr txBox="1">
            <a:spLocks noGrp="1"/>
          </p:cNvSpPr>
          <p:nvPr>
            <p:ph type="sldNum" idx="12"/>
          </p:nvPr>
        </p:nvSpPr>
        <p:spPr>
          <a:xfrm>
            <a:off x="11049000" y="6386409"/>
            <a:ext cx="685800" cy="328503"/>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1200" b="0" i="0">
                <a:solidFill>
                  <a:srgbClr val="E3E3E3"/>
                </a:solidFill>
                <a:latin typeface="Helvetica Neue Light"/>
                <a:ea typeface="Helvetica Neue Light"/>
                <a:cs typeface="Helvetica Neue Light"/>
                <a:sym typeface="Helvetica Neue Light"/>
              </a:defRPr>
            </a:lvl1pPr>
            <a:lvl2pPr marL="0" lvl="1" indent="0" algn="ctr">
              <a:spcBef>
                <a:spcPts val="0"/>
              </a:spcBef>
              <a:buNone/>
              <a:defRPr sz="1200" b="0" i="0">
                <a:solidFill>
                  <a:srgbClr val="E3E3E3"/>
                </a:solidFill>
                <a:latin typeface="Helvetica Neue Light"/>
                <a:ea typeface="Helvetica Neue Light"/>
                <a:cs typeface="Helvetica Neue Light"/>
                <a:sym typeface="Helvetica Neue Light"/>
              </a:defRPr>
            </a:lvl2pPr>
            <a:lvl3pPr marL="0" lvl="2" indent="0" algn="ctr">
              <a:spcBef>
                <a:spcPts val="0"/>
              </a:spcBef>
              <a:buNone/>
              <a:defRPr sz="1200" b="0" i="0">
                <a:solidFill>
                  <a:srgbClr val="E3E3E3"/>
                </a:solidFill>
                <a:latin typeface="Helvetica Neue Light"/>
                <a:ea typeface="Helvetica Neue Light"/>
                <a:cs typeface="Helvetica Neue Light"/>
                <a:sym typeface="Helvetica Neue Light"/>
              </a:defRPr>
            </a:lvl3pPr>
            <a:lvl4pPr marL="0" lvl="3" indent="0" algn="ctr">
              <a:spcBef>
                <a:spcPts val="0"/>
              </a:spcBef>
              <a:buNone/>
              <a:defRPr sz="1200" b="0" i="0">
                <a:solidFill>
                  <a:srgbClr val="E3E3E3"/>
                </a:solidFill>
                <a:latin typeface="Helvetica Neue Light"/>
                <a:ea typeface="Helvetica Neue Light"/>
                <a:cs typeface="Helvetica Neue Light"/>
                <a:sym typeface="Helvetica Neue Light"/>
              </a:defRPr>
            </a:lvl4pPr>
            <a:lvl5pPr marL="0" lvl="4" indent="0" algn="ctr">
              <a:spcBef>
                <a:spcPts val="0"/>
              </a:spcBef>
              <a:buNone/>
              <a:defRPr sz="1200" b="0" i="0">
                <a:solidFill>
                  <a:srgbClr val="E3E3E3"/>
                </a:solidFill>
                <a:latin typeface="Helvetica Neue Light"/>
                <a:ea typeface="Helvetica Neue Light"/>
                <a:cs typeface="Helvetica Neue Light"/>
                <a:sym typeface="Helvetica Neue Light"/>
              </a:defRPr>
            </a:lvl5pPr>
            <a:lvl6pPr marL="0" lvl="5" indent="0" algn="ctr">
              <a:spcBef>
                <a:spcPts val="0"/>
              </a:spcBef>
              <a:buNone/>
              <a:defRPr sz="1200" b="0" i="0">
                <a:solidFill>
                  <a:srgbClr val="E3E3E3"/>
                </a:solidFill>
                <a:latin typeface="Helvetica Neue Light"/>
                <a:ea typeface="Helvetica Neue Light"/>
                <a:cs typeface="Helvetica Neue Light"/>
                <a:sym typeface="Helvetica Neue Light"/>
              </a:defRPr>
            </a:lvl6pPr>
            <a:lvl7pPr marL="0" lvl="6" indent="0" algn="ctr">
              <a:spcBef>
                <a:spcPts val="0"/>
              </a:spcBef>
              <a:buNone/>
              <a:defRPr sz="1200" b="0" i="0">
                <a:solidFill>
                  <a:srgbClr val="E3E3E3"/>
                </a:solidFill>
                <a:latin typeface="Helvetica Neue Light"/>
                <a:ea typeface="Helvetica Neue Light"/>
                <a:cs typeface="Helvetica Neue Light"/>
                <a:sym typeface="Helvetica Neue Light"/>
              </a:defRPr>
            </a:lvl7pPr>
            <a:lvl8pPr marL="0" lvl="7" indent="0" algn="ctr">
              <a:spcBef>
                <a:spcPts val="0"/>
              </a:spcBef>
              <a:buNone/>
              <a:defRPr sz="1200" b="0" i="0">
                <a:solidFill>
                  <a:srgbClr val="E3E3E3"/>
                </a:solidFill>
                <a:latin typeface="Helvetica Neue Light"/>
                <a:ea typeface="Helvetica Neue Light"/>
                <a:cs typeface="Helvetica Neue Light"/>
                <a:sym typeface="Helvetica Neue Light"/>
              </a:defRPr>
            </a:lvl8pPr>
            <a:lvl9pPr marL="0" lvl="8" indent="0" algn="ctr">
              <a:spcBef>
                <a:spcPts val="0"/>
              </a:spcBef>
              <a:buNone/>
              <a:defRPr sz="1200" b="0" i="0">
                <a:solidFill>
                  <a:srgbClr val="E3E3E3"/>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
          <p:cNvSpPr/>
          <p:nvPr/>
        </p:nvSpPr>
        <p:spPr>
          <a:xfrm>
            <a:off x="0" y="6217920"/>
            <a:ext cx="12198096" cy="640080"/>
          </a:xfrm>
          <a:prstGeom prst="rect">
            <a:avLst/>
          </a:prstGeom>
          <a:solidFill>
            <a:srgbClr val="002142"/>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1900" b="0" i="0" u="none" strike="noStrike" cap="none">
              <a:solidFill>
                <a:srgbClr val="E3E3E3"/>
              </a:solidFill>
              <a:latin typeface="Helvetica Neue"/>
              <a:ea typeface="Helvetica Neue"/>
              <a:cs typeface="Helvetica Neue"/>
              <a:sym typeface="Helvetica Neue"/>
            </a:endParaRPr>
          </a:p>
        </p:txBody>
      </p:sp>
      <p:sp>
        <p:nvSpPr>
          <p:cNvPr id="11" name="Google Shape;11;p7"/>
          <p:cNvSpPr txBox="1">
            <a:spLocks noGrp="1"/>
          </p:cNvSpPr>
          <p:nvPr>
            <p:ph type="title"/>
          </p:nvPr>
        </p:nvSpPr>
        <p:spPr>
          <a:xfrm>
            <a:off x="-15680" y="19"/>
            <a:ext cx="12192000" cy="1447781"/>
          </a:xfrm>
          <a:prstGeom prst="rect">
            <a:avLst/>
          </a:prstGeom>
          <a:noFill/>
          <a:ln>
            <a:noFill/>
          </a:ln>
        </p:spPr>
        <p:txBody>
          <a:bodyPr spcFirstLastPara="1" wrap="square" lIns="731500" tIns="731500" rIns="731500" bIns="81275" anchor="t" anchorCtr="0">
            <a:noAutofit/>
          </a:bodyPr>
          <a:lstStyle>
            <a:lvl1pPr marR="0" lvl="0" algn="l" rtl="0">
              <a:lnSpc>
                <a:spcPct val="90000"/>
              </a:lnSpc>
              <a:spcBef>
                <a:spcPts val="0"/>
              </a:spcBef>
              <a:spcAft>
                <a:spcPts val="0"/>
              </a:spcAft>
              <a:buSzPts val="1400"/>
              <a:buNone/>
              <a:defRPr sz="4000" b="0" i="0" u="none" strike="noStrike" cap="none">
                <a:solidFill>
                  <a:srgbClr val="4C4C4C"/>
                </a:solidFill>
                <a:latin typeface="Helvetica Neue"/>
                <a:ea typeface="Helvetica Neue"/>
                <a:cs typeface="Helvetica Neue"/>
                <a:sym typeface="Helvetica Neue"/>
              </a:defRPr>
            </a:lvl1pPr>
            <a:lvl2pPr marR="0" lvl="1" algn="l" rtl="0">
              <a:lnSpc>
                <a:spcPct val="90000"/>
              </a:lnSpc>
              <a:spcBef>
                <a:spcPts val="0"/>
              </a:spcBef>
              <a:spcAft>
                <a:spcPts val="0"/>
              </a:spcAft>
              <a:buSzPts val="1400"/>
              <a:buNone/>
              <a:defRPr sz="4800" b="0" i="0" u="none" strike="noStrike" cap="none">
                <a:solidFill>
                  <a:srgbClr val="595959"/>
                </a:solidFill>
                <a:latin typeface="Palatino Linotype"/>
                <a:ea typeface="Palatino Linotype"/>
                <a:cs typeface="Palatino Linotype"/>
                <a:sym typeface="Palatino Linotype"/>
              </a:defRPr>
            </a:lvl2pPr>
            <a:lvl3pPr marR="0" lvl="2" algn="l" rtl="0">
              <a:lnSpc>
                <a:spcPct val="90000"/>
              </a:lnSpc>
              <a:spcBef>
                <a:spcPts val="0"/>
              </a:spcBef>
              <a:spcAft>
                <a:spcPts val="0"/>
              </a:spcAft>
              <a:buSzPts val="1400"/>
              <a:buNone/>
              <a:defRPr sz="4800" b="0" i="0" u="none" strike="noStrike" cap="none">
                <a:solidFill>
                  <a:srgbClr val="595959"/>
                </a:solidFill>
                <a:latin typeface="Palatino Linotype"/>
                <a:ea typeface="Palatino Linotype"/>
                <a:cs typeface="Palatino Linotype"/>
                <a:sym typeface="Palatino Linotype"/>
              </a:defRPr>
            </a:lvl3pPr>
            <a:lvl4pPr marR="0" lvl="3" algn="l" rtl="0">
              <a:lnSpc>
                <a:spcPct val="90000"/>
              </a:lnSpc>
              <a:spcBef>
                <a:spcPts val="0"/>
              </a:spcBef>
              <a:spcAft>
                <a:spcPts val="0"/>
              </a:spcAft>
              <a:buSzPts val="1400"/>
              <a:buNone/>
              <a:defRPr sz="4800" b="0" i="0" u="none" strike="noStrike" cap="none">
                <a:solidFill>
                  <a:srgbClr val="595959"/>
                </a:solidFill>
                <a:latin typeface="Palatino Linotype"/>
                <a:ea typeface="Palatino Linotype"/>
                <a:cs typeface="Palatino Linotype"/>
                <a:sym typeface="Palatino Linotype"/>
              </a:defRPr>
            </a:lvl4pPr>
            <a:lvl5pPr marR="0" lvl="4" algn="l" rtl="0">
              <a:lnSpc>
                <a:spcPct val="90000"/>
              </a:lnSpc>
              <a:spcBef>
                <a:spcPts val="0"/>
              </a:spcBef>
              <a:spcAft>
                <a:spcPts val="0"/>
              </a:spcAft>
              <a:buSzPts val="1400"/>
              <a:buNone/>
              <a:defRPr sz="4800" b="0" i="0" u="none" strike="noStrike" cap="none">
                <a:solidFill>
                  <a:srgbClr val="595959"/>
                </a:solidFill>
                <a:latin typeface="Palatino Linotype"/>
                <a:ea typeface="Palatino Linotype"/>
                <a:cs typeface="Palatino Linotype"/>
                <a:sym typeface="Palatino Linotype"/>
              </a:defRPr>
            </a:lvl5pPr>
            <a:lvl6pPr marR="0" lvl="5" algn="l" rtl="0">
              <a:lnSpc>
                <a:spcPct val="90000"/>
              </a:lnSpc>
              <a:spcBef>
                <a:spcPts val="0"/>
              </a:spcBef>
              <a:spcAft>
                <a:spcPts val="0"/>
              </a:spcAft>
              <a:buSzPts val="1400"/>
              <a:buNone/>
              <a:defRPr sz="4800" b="0" i="0" u="none" strike="noStrike" cap="none">
                <a:solidFill>
                  <a:srgbClr val="595959"/>
                </a:solidFill>
                <a:latin typeface="Palatino Linotype"/>
                <a:ea typeface="Palatino Linotype"/>
                <a:cs typeface="Palatino Linotype"/>
                <a:sym typeface="Palatino Linotype"/>
              </a:defRPr>
            </a:lvl6pPr>
            <a:lvl7pPr marR="0" lvl="6" algn="l" rtl="0">
              <a:lnSpc>
                <a:spcPct val="90000"/>
              </a:lnSpc>
              <a:spcBef>
                <a:spcPts val="0"/>
              </a:spcBef>
              <a:spcAft>
                <a:spcPts val="0"/>
              </a:spcAft>
              <a:buSzPts val="1400"/>
              <a:buNone/>
              <a:defRPr sz="4800" b="0" i="0" u="none" strike="noStrike" cap="none">
                <a:solidFill>
                  <a:srgbClr val="595959"/>
                </a:solidFill>
                <a:latin typeface="Palatino Linotype"/>
                <a:ea typeface="Palatino Linotype"/>
                <a:cs typeface="Palatino Linotype"/>
                <a:sym typeface="Palatino Linotype"/>
              </a:defRPr>
            </a:lvl7pPr>
            <a:lvl8pPr marR="0" lvl="7" algn="l" rtl="0">
              <a:lnSpc>
                <a:spcPct val="90000"/>
              </a:lnSpc>
              <a:spcBef>
                <a:spcPts val="0"/>
              </a:spcBef>
              <a:spcAft>
                <a:spcPts val="0"/>
              </a:spcAft>
              <a:buSzPts val="1400"/>
              <a:buNone/>
              <a:defRPr sz="4800" b="0" i="0" u="none" strike="noStrike" cap="none">
                <a:solidFill>
                  <a:srgbClr val="595959"/>
                </a:solidFill>
                <a:latin typeface="Palatino Linotype"/>
                <a:ea typeface="Palatino Linotype"/>
                <a:cs typeface="Palatino Linotype"/>
                <a:sym typeface="Palatino Linotype"/>
              </a:defRPr>
            </a:lvl8pPr>
            <a:lvl9pPr marR="0" lvl="8" algn="l" rtl="0">
              <a:lnSpc>
                <a:spcPct val="90000"/>
              </a:lnSpc>
              <a:spcBef>
                <a:spcPts val="0"/>
              </a:spcBef>
              <a:spcAft>
                <a:spcPts val="0"/>
              </a:spcAft>
              <a:buSzPts val="1400"/>
              <a:buNone/>
              <a:defRPr sz="4800" b="0" i="0" u="none" strike="noStrike" cap="none">
                <a:solidFill>
                  <a:srgbClr val="595959"/>
                </a:solidFill>
                <a:latin typeface="Palatino Linotype"/>
                <a:ea typeface="Palatino Linotype"/>
                <a:cs typeface="Palatino Linotype"/>
                <a:sym typeface="Palatino Linotype"/>
              </a:defRPr>
            </a:lvl9pPr>
          </a:lstStyle>
          <a:p>
            <a:endParaRPr/>
          </a:p>
        </p:txBody>
      </p:sp>
      <p:sp>
        <p:nvSpPr>
          <p:cNvPr id="12" name="Google Shape;12;p7"/>
          <p:cNvSpPr txBox="1">
            <a:spLocks noGrp="1"/>
          </p:cNvSpPr>
          <p:nvPr>
            <p:ph type="body" idx="1"/>
          </p:nvPr>
        </p:nvSpPr>
        <p:spPr>
          <a:xfrm>
            <a:off x="0" y="1219199"/>
            <a:ext cx="12192000" cy="4977701"/>
          </a:xfrm>
          <a:prstGeom prst="rect">
            <a:avLst/>
          </a:prstGeom>
          <a:noFill/>
          <a:ln>
            <a:noFill/>
          </a:ln>
        </p:spPr>
        <p:txBody>
          <a:bodyPr spcFirstLastPara="1" wrap="square" lIns="603500" tIns="365750" rIns="731500" bIns="81275" anchor="t" anchorCtr="0">
            <a:noAutofit/>
          </a:bodyPr>
          <a:lstStyle>
            <a:lvl1pPr marL="457200" marR="0" lvl="0" indent="-228600" algn="l" rtl="0">
              <a:lnSpc>
                <a:spcPct val="100000"/>
              </a:lnSpc>
              <a:spcBef>
                <a:spcPts val="0"/>
              </a:spcBef>
              <a:spcAft>
                <a:spcPts val="0"/>
              </a:spcAft>
              <a:buClr>
                <a:srgbClr val="7F7F7F"/>
              </a:buClr>
              <a:buSzPts val="2800"/>
              <a:buFont typeface="Arial"/>
              <a:buNone/>
              <a:defRPr sz="2800" b="0" i="0" u="none" strike="noStrike" cap="none">
                <a:solidFill>
                  <a:schemeClr val="dk1"/>
                </a:solidFill>
                <a:latin typeface="Helvetica Neue Light"/>
                <a:ea typeface="Helvetica Neue Light"/>
                <a:cs typeface="Helvetica Neue Light"/>
                <a:sym typeface="Helvetica Neue Light"/>
              </a:defRPr>
            </a:lvl1pPr>
            <a:lvl2pPr marL="914400" marR="0" lvl="1" indent="-381000" algn="l" rtl="0">
              <a:lnSpc>
                <a:spcPct val="100000"/>
              </a:lnSpc>
              <a:spcBef>
                <a:spcPts val="2400"/>
              </a:spcBef>
              <a:spcAft>
                <a:spcPts val="0"/>
              </a:spcAft>
              <a:buClr>
                <a:srgbClr val="7F7F7F"/>
              </a:buClr>
              <a:buSzPts val="2400"/>
              <a:buFont typeface="Arial"/>
              <a:buChar char="•"/>
              <a:defRPr sz="2400" b="0" i="0" u="none" strike="noStrike" cap="none">
                <a:solidFill>
                  <a:schemeClr val="dk1"/>
                </a:solidFill>
                <a:latin typeface="Helvetica Neue Light"/>
                <a:ea typeface="Helvetica Neue Light"/>
                <a:cs typeface="Helvetica Neue Light"/>
                <a:sym typeface="Helvetica Neue Light"/>
              </a:defRPr>
            </a:lvl2pPr>
            <a:lvl3pPr marL="1371600" marR="0" lvl="2" indent="-355600" algn="l" rtl="0">
              <a:lnSpc>
                <a:spcPct val="100000"/>
              </a:lnSpc>
              <a:spcBef>
                <a:spcPts val="2400"/>
              </a:spcBef>
              <a:spcAft>
                <a:spcPts val="0"/>
              </a:spcAft>
              <a:buClr>
                <a:srgbClr val="7F7F7F"/>
              </a:buClr>
              <a:buSzPts val="2000"/>
              <a:buFont typeface="Noto Sans Symbols"/>
              <a:buChar char="✔"/>
              <a:defRPr sz="2000" b="0" i="0" u="none" strike="noStrike" cap="none">
                <a:solidFill>
                  <a:schemeClr val="dk1"/>
                </a:solidFill>
                <a:latin typeface="Helvetica Neue Light"/>
                <a:ea typeface="Helvetica Neue Light"/>
                <a:cs typeface="Helvetica Neue Light"/>
                <a:sym typeface="Helvetica Neue Light"/>
              </a:defRPr>
            </a:lvl3pPr>
            <a:lvl4pPr marL="1828800" marR="0" lvl="3" indent="-342900" algn="l" rtl="0">
              <a:lnSpc>
                <a:spcPct val="90000"/>
              </a:lnSpc>
              <a:spcBef>
                <a:spcPts val="2400"/>
              </a:spcBef>
              <a:spcAft>
                <a:spcPts val="0"/>
              </a:spcAft>
              <a:buClr>
                <a:srgbClr val="7F7F7F"/>
              </a:buClr>
              <a:buSzPts val="1800"/>
              <a:buFont typeface="Arial"/>
              <a:buChar char="•"/>
              <a:defRPr sz="1800" b="0" i="0" u="none" strike="noStrike" cap="none">
                <a:solidFill>
                  <a:srgbClr val="002142"/>
                </a:solidFill>
                <a:latin typeface="Helvetica Neue Light"/>
                <a:ea typeface="Helvetica Neue Light"/>
                <a:cs typeface="Helvetica Neue Light"/>
                <a:sym typeface="Helvetica Neue Light"/>
              </a:defRPr>
            </a:lvl4pPr>
            <a:lvl5pPr marL="2286000" marR="0" lvl="4" indent="-330200" algn="l" rtl="0">
              <a:lnSpc>
                <a:spcPct val="90000"/>
              </a:lnSpc>
              <a:spcBef>
                <a:spcPts val="2400"/>
              </a:spcBef>
              <a:spcAft>
                <a:spcPts val="0"/>
              </a:spcAft>
              <a:buClr>
                <a:srgbClr val="7F7F7F"/>
              </a:buClr>
              <a:buSzPts val="1600"/>
              <a:buFont typeface="Arial"/>
              <a:buChar char="•"/>
              <a:defRPr sz="1600" b="0" i="0" u="none" strike="noStrike" cap="none">
                <a:solidFill>
                  <a:srgbClr val="002142"/>
                </a:solidFill>
                <a:latin typeface="Helvetica Neue Light"/>
                <a:ea typeface="Helvetica Neue Light"/>
                <a:cs typeface="Helvetica Neue Light"/>
                <a:sym typeface="Helvetica Neue Light"/>
              </a:defRPr>
            </a:lvl5pPr>
            <a:lvl6pPr marL="2743200" marR="0" lvl="5" indent="-400050" algn="l" rtl="0">
              <a:spcBef>
                <a:spcPts val="2400"/>
              </a:spcBef>
              <a:spcAft>
                <a:spcPts val="0"/>
              </a:spcAft>
              <a:buClr>
                <a:schemeClr val="dk1"/>
              </a:buClr>
              <a:buSzPts val="2700"/>
              <a:buFont typeface="Arial"/>
              <a:buChar char="•"/>
              <a:defRPr sz="2700" b="0" i="0" u="none" strike="noStrike" cap="none">
                <a:solidFill>
                  <a:schemeClr val="dk1"/>
                </a:solidFill>
                <a:latin typeface="Arial"/>
                <a:ea typeface="Arial"/>
                <a:cs typeface="Arial"/>
                <a:sym typeface="Arial"/>
              </a:defRPr>
            </a:lvl6pPr>
            <a:lvl7pPr marL="3200400" marR="0" lvl="6" indent="-400050" algn="l" rtl="0">
              <a:spcBef>
                <a:spcPts val="540"/>
              </a:spcBef>
              <a:spcAft>
                <a:spcPts val="0"/>
              </a:spcAft>
              <a:buClr>
                <a:schemeClr val="dk1"/>
              </a:buClr>
              <a:buSzPts val="2700"/>
              <a:buFont typeface="Arial"/>
              <a:buChar char="•"/>
              <a:defRPr sz="2700" b="0" i="0" u="none" strike="noStrike" cap="none">
                <a:solidFill>
                  <a:schemeClr val="dk1"/>
                </a:solidFill>
                <a:latin typeface="Arial"/>
                <a:ea typeface="Arial"/>
                <a:cs typeface="Arial"/>
                <a:sym typeface="Arial"/>
              </a:defRPr>
            </a:lvl7pPr>
            <a:lvl8pPr marL="3657600" marR="0" lvl="7" indent="-400050" algn="l" rtl="0">
              <a:spcBef>
                <a:spcPts val="540"/>
              </a:spcBef>
              <a:spcAft>
                <a:spcPts val="0"/>
              </a:spcAft>
              <a:buClr>
                <a:schemeClr val="dk1"/>
              </a:buClr>
              <a:buSzPts val="2700"/>
              <a:buFont typeface="Arial"/>
              <a:buChar char="•"/>
              <a:defRPr sz="2700" b="0" i="0" u="none" strike="noStrike" cap="none">
                <a:solidFill>
                  <a:schemeClr val="dk1"/>
                </a:solidFill>
                <a:latin typeface="Arial"/>
                <a:ea typeface="Arial"/>
                <a:cs typeface="Arial"/>
                <a:sym typeface="Arial"/>
              </a:defRPr>
            </a:lvl8pPr>
            <a:lvl9pPr marL="4114800" marR="0" lvl="8" indent="-400050" algn="l" rtl="0">
              <a:spcBef>
                <a:spcPts val="540"/>
              </a:spcBef>
              <a:spcAft>
                <a:spcPts val="0"/>
              </a:spcAft>
              <a:buClr>
                <a:schemeClr val="dk1"/>
              </a:buClr>
              <a:buSzPts val="2700"/>
              <a:buFont typeface="Arial"/>
              <a:buChar char="•"/>
              <a:defRPr sz="2700" b="0" i="0" u="none" strike="noStrike" cap="none">
                <a:solidFill>
                  <a:schemeClr val="dk1"/>
                </a:solidFill>
                <a:latin typeface="Arial"/>
                <a:ea typeface="Arial"/>
                <a:cs typeface="Arial"/>
                <a:sym typeface="Arial"/>
              </a:defRPr>
            </a:lvl9pPr>
          </a:lstStyle>
          <a:p>
            <a:endParaRPr/>
          </a:p>
        </p:txBody>
      </p:sp>
      <p:sp>
        <p:nvSpPr>
          <p:cNvPr id="13" name="Google Shape;13;p7"/>
          <p:cNvSpPr/>
          <p:nvPr/>
        </p:nvSpPr>
        <p:spPr>
          <a:xfrm>
            <a:off x="-3629" y="6189780"/>
            <a:ext cx="12198096" cy="27432"/>
          </a:xfrm>
          <a:prstGeom prst="rect">
            <a:avLst/>
          </a:prstGeom>
          <a:solidFill>
            <a:srgbClr val="959595"/>
          </a:solidFill>
          <a:ln>
            <a:noFill/>
          </a:ln>
        </p:spPr>
        <p:txBody>
          <a:bodyPr spcFirstLastPara="1" wrap="square" lIns="121875" tIns="60925" rIns="121875" bIns="60925" anchor="ctr" anchorCtr="0">
            <a:noAutofit/>
          </a:bodyPr>
          <a:lstStyle/>
          <a:p>
            <a:pPr marL="0" marR="0" lvl="0" indent="0" algn="ctr" rtl="0">
              <a:spcBef>
                <a:spcPts val="0"/>
              </a:spcBef>
              <a:spcAft>
                <a:spcPts val="0"/>
              </a:spcAft>
              <a:buNone/>
            </a:pPr>
            <a:endParaRPr sz="1900" b="0" i="0" u="none" strike="noStrike" cap="none">
              <a:solidFill>
                <a:schemeClr val="lt1"/>
              </a:solidFill>
              <a:latin typeface="Helvetica Neue"/>
              <a:ea typeface="Helvetica Neue"/>
              <a:cs typeface="Helvetica Neue"/>
              <a:sym typeface="Helvetica Neue"/>
            </a:endParaRPr>
          </a:p>
        </p:txBody>
      </p:sp>
      <p:sp>
        <p:nvSpPr>
          <p:cNvPr id="14" name="Google Shape;14;p7"/>
          <p:cNvSpPr txBox="1">
            <a:spLocks noGrp="1"/>
          </p:cNvSpPr>
          <p:nvPr>
            <p:ph type="sldNum" idx="12"/>
          </p:nvPr>
        </p:nvSpPr>
        <p:spPr>
          <a:xfrm>
            <a:off x="11049000" y="6373709"/>
            <a:ext cx="685800" cy="328503"/>
          </a:xfrm>
          <a:prstGeom prst="rect">
            <a:avLst/>
          </a:prstGeom>
          <a:noFill/>
          <a:ln>
            <a:noFill/>
          </a:ln>
        </p:spPr>
        <p:txBody>
          <a:bodyPr spcFirstLastPara="1" wrap="square" lIns="91425" tIns="45700" rIns="91425" bIns="45700" anchor="t" anchorCtr="0">
            <a:noAutofit/>
          </a:bodyPr>
          <a:lstStyle>
            <a:lvl1pPr marL="0" marR="0" lvl="0" indent="0" algn="ctr" rtl="0">
              <a:spcBef>
                <a:spcPts val="0"/>
              </a:spcBef>
              <a:buNone/>
              <a:defRPr sz="1200" b="0" i="0" u="none" strike="noStrike" cap="none">
                <a:solidFill>
                  <a:srgbClr val="C0BFB8"/>
                </a:solidFill>
                <a:latin typeface="Helvetica Neue Light"/>
                <a:ea typeface="Helvetica Neue Light"/>
                <a:cs typeface="Helvetica Neue Light"/>
                <a:sym typeface="Helvetica Neue Light"/>
              </a:defRPr>
            </a:lvl1pPr>
            <a:lvl2pPr marL="0" marR="0" lvl="1" indent="0" algn="ctr" rtl="0">
              <a:spcBef>
                <a:spcPts val="0"/>
              </a:spcBef>
              <a:buNone/>
              <a:defRPr sz="1200" b="0" i="0" u="none" strike="noStrike" cap="none">
                <a:solidFill>
                  <a:srgbClr val="C0BFB8"/>
                </a:solidFill>
                <a:latin typeface="Helvetica Neue Light"/>
                <a:ea typeface="Helvetica Neue Light"/>
                <a:cs typeface="Helvetica Neue Light"/>
                <a:sym typeface="Helvetica Neue Light"/>
              </a:defRPr>
            </a:lvl2pPr>
            <a:lvl3pPr marL="0" marR="0" lvl="2" indent="0" algn="ctr" rtl="0">
              <a:spcBef>
                <a:spcPts val="0"/>
              </a:spcBef>
              <a:buNone/>
              <a:defRPr sz="1200" b="0" i="0" u="none" strike="noStrike" cap="none">
                <a:solidFill>
                  <a:srgbClr val="C0BFB8"/>
                </a:solidFill>
                <a:latin typeface="Helvetica Neue Light"/>
                <a:ea typeface="Helvetica Neue Light"/>
                <a:cs typeface="Helvetica Neue Light"/>
                <a:sym typeface="Helvetica Neue Light"/>
              </a:defRPr>
            </a:lvl3pPr>
            <a:lvl4pPr marL="0" marR="0" lvl="3" indent="0" algn="ctr" rtl="0">
              <a:spcBef>
                <a:spcPts val="0"/>
              </a:spcBef>
              <a:buNone/>
              <a:defRPr sz="1200" b="0" i="0" u="none" strike="noStrike" cap="none">
                <a:solidFill>
                  <a:srgbClr val="C0BFB8"/>
                </a:solidFill>
                <a:latin typeface="Helvetica Neue Light"/>
                <a:ea typeface="Helvetica Neue Light"/>
                <a:cs typeface="Helvetica Neue Light"/>
                <a:sym typeface="Helvetica Neue Light"/>
              </a:defRPr>
            </a:lvl4pPr>
            <a:lvl5pPr marL="0" marR="0" lvl="4" indent="0" algn="ctr" rtl="0">
              <a:spcBef>
                <a:spcPts val="0"/>
              </a:spcBef>
              <a:buNone/>
              <a:defRPr sz="1200" b="0" i="0" u="none" strike="noStrike" cap="none">
                <a:solidFill>
                  <a:srgbClr val="C0BFB8"/>
                </a:solidFill>
                <a:latin typeface="Helvetica Neue Light"/>
                <a:ea typeface="Helvetica Neue Light"/>
                <a:cs typeface="Helvetica Neue Light"/>
                <a:sym typeface="Helvetica Neue Light"/>
              </a:defRPr>
            </a:lvl5pPr>
            <a:lvl6pPr marL="0" marR="0" lvl="5" indent="0" algn="ctr" rtl="0">
              <a:spcBef>
                <a:spcPts val="0"/>
              </a:spcBef>
              <a:buNone/>
              <a:defRPr sz="1200" b="0" i="0" u="none" strike="noStrike" cap="none">
                <a:solidFill>
                  <a:srgbClr val="C0BFB8"/>
                </a:solidFill>
                <a:latin typeface="Helvetica Neue Light"/>
                <a:ea typeface="Helvetica Neue Light"/>
                <a:cs typeface="Helvetica Neue Light"/>
                <a:sym typeface="Helvetica Neue Light"/>
              </a:defRPr>
            </a:lvl6pPr>
            <a:lvl7pPr marL="0" marR="0" lvl="6" indent="0" algn="ctr" rtl="0">
              <a:spcBef>
                <a:spcPts val="0"/>
              </a:spcBef>
              <a:buNone/>
              <a:defRPr sz="1200" b="0" i="0" u="none" strike="noStrike" cap="none">
                <a:solidFill>
                  <a:srgbClr val="C0BFB8"/>
                </a:solidFill>
                <a:latin typeface="Helvetica Neue Light"/>
                <a:ea typeface="Helvetica Neue Light"/>
                <a:cs typeface="Helvetica Neue Light"/>
                <a:sym typeface="Helvetica Neue Light"/>
              </a:defRPr>
            </a:lvl7pPr>
            <a:lvl8pPr marL="0" marR="0" lvl="7" indent="0" algn="ctr" rtl="0">
              <a:spcBef>
                <a:spcPts val="0"/>
              </a:spcBef>
              <a:buNone/>
              <a:defRPr sz="1200" b="0" i="0" u="none" strike="noStrike" cap="none">
                <a:solidFill>
                  <a:srgbClr val="C0BFB8"/>
                </a:solidFill>
                <a:latin typeface="Helvetica Neue Light"/>
                <a:ea typeface="Helvetica Neue Light"/>
                <a:cs typeface="Helvetica Neue Light"/>
                <a:sym typeface="Helvetica Neue Light"/>
              </a:defRPr>
            </a:lvl8pPr>
            <a:lvl9pPr marL="0" marR="0" lvl="8" indent="0" algn="ctr" rtl="0">
              <a:spcBef>
                <a:spcPts val="0"/>
              </a:spcBef>
              <a:buNone/>
              <a:defRPr sz="1200" b="0" i="0" u="none" strike="noStrike" cap="none">
                <a:solidFill>
                  <a:srgbClr val="C0BFB8"/>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pic>
        <p:nvPicPr>
          <p:cNvPr id="15" name="Google Shape;15;p7"/>
          <p:cNvPicPr preferRelativeResize="0"/>
          <p:nvPr/>
        </p:nvPicPr>
        <p:blipFill rotWithShape="1">
          <a:blip r:embed="rId19">
            <a:alphaModFix/>
          </a:blip>
          <a:srcRect/>
          <a:stretch/>
        </p:blipFill>
        <p:spPr>
          <a:xfrm>
            <a:off x="733097" y="6368720"/>
            <a:ext cx="1885824" cy="338481"/>
          </a:xfrm>
          <a:prstGeom prst="rect">
            <a:avLst/>
          </a:prstGeom>
          <a:noFill/>
          <a:ln>
            <a:noFill/>
          </a:ln>
        </p:spPr>
      </p:pic>
      <p:sp>
        <p:nvSpPr>
          <p:cNvPr id="16" name="Google Shape;16;p7"/>
          <p:cNvSpPr txBox="1"/>
          <p:nvPr/>
        </p:nvSpPr>
        <p:spPr>
          <a:xfrm>
            <a:off x="2714298" y="6399461"/>
            <a:ext cx="1324302"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C0BFB8"/>
                </a:solidFill>
                <a:latin typeface="Helvetica Neue Light"/>
                <a:ea typeface="Helvetica Neue Light"/>
                <a:cs typeface="Helvetica Neue Light"/>
                <a:sym typeface="Helvetica Neue Light"/>
              </a:rPr>
              <a:t>KATZ SCHOOL</a:t>
            </a:r>
            <a:endParaRPr sz="1200" b="0" i="0">
              <a:solidFill>
                <a:srgbClr val="C0BFB8"/>
              </a:solidFill>
              <a:latin typeface="Helvetica Neue Light"/>
              <a:ea typeface="Helvetica Neue Light"/>
              <a:cs typeface="Helvetica Neue Light"/>
              <a:sym typeface="Helvetica Neue Light"/>
            </a:endParaRPr>
          </a:p>
        </p:txBody>
      </p:sp>
      <p:cxnSp>
        <p:nvCxnSpPr>
          <p:cNvPr id="17" name="Google Shape;17;p7"/>
          <p:cNvCxnSpPr/>
          <p:nvPr/>
        </p:nvCxnSpPr>
        <p:spPr>
          <a:xfrm>
            <a:off x="2714297" y="6392020"/>
            <a:ext cx="0" cy="291881"/>
          </a:xfrm>
          <a:prstGeom prst="straightConnector1">
            <a:avLst/>
          </a:prstGeom>
          <a:noFill/>
          <a:ln w="9525" cap="flat" cmpd="sng">
            <a:solidFill>
              <a:srgbClr val="C0BFB8"/>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slow">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relational.fit.cvut.cz/" TargetMode="External"/><Relationship Id="rId4" Type="http://schemas.openxmlformats.org/officeDocument/2006/relationships/hyperlink" Target="https://relational.fit.cvut.cz/dataset/Stat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
          <p:cNvSpPr txBox="1">
            <a:spLocks noGrp="1"/>
          </p:cNvSpPr>
          <p:nvPr>
            <p:ph type="title"/>
          </p:nvPr>
        </p:nvSpPr>
        <p:spPr>
          <a:xfrm>
            <a:off x="304800" y="4343400"/>
            <a:ext cx="11887200" cy="1000257"/>
          </a:xfrm>
          <a:prstGeom prst="rect">
            <a:avLst/>
          </a:prstGeom>
          <a:noFill/>
          <a:ln>
            <a:noFill/>
          </a:ln>
        </p:spPr>
        <p:txBody>
          <a:bodyPr spcFirstLastPara="1" wrap="square" lIns="731500" tIns="731500" rIns="365750" bIns="81275" anchor="ctr" anchorCtr="0">
            <a:normAutofit fontScale="90000"/>
          </a:bodyPr>
          <a:lstStyle/>
          <a:p>
            <a:pPr marL="274320" lvl="0" indent="0" algn="r" rtl="0">
              <a:lnSpc>
                <a:spcPct val="90000"/>
              </a:lnSpc>
              <a:spcBef>
                <a:spcPts val="0"/>
              </a:spcBef>
              <a:spcAft>
                <a:spcPts val="0"/>
              </a:spcAft>
              <a:buNone/>
            </a:pPr>
            <a:r>
              <a:rPr lang="en-US" b="0" i="0">
                <a:latin typeface="Lato"/>
                <a:ea typeface="Lato"/>
                <a:cs typeface="Lato"/>
                <a:sym typeface="Lato"/>
              </a:rPr>
              <a:t>Final Project Proposal</a:t>
            </a:r>
            <a:br>
              <a:rPr lang="en-US" b="0" i="0">
                <a:solidFill>
                  <a:srgbClr val="2D3B45"/>
                </a:solidFill>
                <a:latin typeface="Lato"/>
                <a:ea typeface="Lato"/>
                <a:cs typeface="Lato"/>
                <a:sym typeface="Lato"/>
              </a:rPr>
            </a:br>
            <a:endParaRPr/>
          </a:p>
        </p:txBody>
      </p:sp>
      <p:sp>
        <p:nvSpPr>
          <p:cNvPr id="113" name="Google Shape;113;p1"/>
          <p:cNvSpPr txBox="1">
            <a:spLocks noGrp="1"/>
          </p:cNvSpPr>
          <p:nvPr>
            <p:ph type="body" idx="1"/>
          </p:nvPr>
        </p:nvSpPr>
        <p:spPr>
          <a:xfrm>
            <a:off x="548640" y="5220389"/>
            <a:ext cx="11643360" cy="732868"/>
          </a:xfrm>
          <a:prstGeom prst="rect">
            <a:avLst/>
          </a:prstGeom>
          <a:noFill/>
          <a:ln>
            <a:noFill/>
          </a:ln>
        </p:spPr>
        <p:txBody>
          <a:bodyPr spcFirstLastPara="1" wrap="square" lIns="603500" tIns="365750" rIns="365750" bIns="81275" anchor="ctr" anchorCtr="0">
            <a:noAutofit/>
          </a:bodyPr>
          <a:lstStyle/>
          <a:p>
            <a:pPr marL="114300" lvl="0" indent="0" algn="r" rtl="0">
              <a:lnSpc>
                <a:spcPct val="100000"/>
              </a:lnSpc>
              <a:spcBef>
                <a:spcPts val="0"/>
              </a:spcBef>
              <a:spcAft>
                <a:spcPts val="0"/>
              </a:spcAft>
              <a:buSzPts val="1800"/>
              <a:buNone/>
            </a:pPr>
            <a:r>
              <a:rPr lang="en-US" sz="5200" b="1"/>
              <a:t>Group 2</a:t>
            </a:r>
            <a:endParaRPr sz="5200" b="1"/>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
          <p:cNvSpPr txBox="1">
            <a:spLocks noGrp="1"/>
          </p:cNvSpPr>
          <p:nvPr>
            <p:ph type="body" idx="1"/>
          </p:nvPr>
        </p:nvSpPr>
        <p:spPr>
          <a:xfrm>
            <a:off x="0" y="1295400"/>
            <a:ext cx="12176319" cy="4876800"/>
          </a:xfrm>
          <a:prstGeom prst="rect">
            <a:avLst/>
          </a:prstGeom>
          <a:noFill/>
          <a:ln>
            <a:noFill/>
          </a:ln>
        </p:spPr>
        <p:txBody>
          <a:bodyPr spcFirstLastPara="1" wrap="square" lIns="603500" tIns="365750" rIns="731500" bIns="81275" anchor="t" anchorCtr="0">
            <a:noAutofit/>
          </a:bodyPr>
          <a:lstStyle/>
          <a:p>
            <a:pPr marL="457200" lvl="0" indent="-361950" algn="l" rtl="0">
              <a:lnSpc>
                <a:spcPct val="100000"/>
              </a:lnSpc>
              <a:spcBef>
                <a:spcPts val="0"/>
              </a:spcBef>
              <a:spcAft>
                <a:spcPts val="0"/>
              </a:spcAft>
              <a:buSzPts val="2100"/>
              <a:buChar char="●"/>
            </a:pPr>
            <a:r>
              <a:rPr lang="en-US" sz="1700" dirty="0"/>
              <a:t>We are Planning to develop a Data warehouse solution for </a:t>
            </a:r>
            <a:r>
              <a:rPr lang="en-US" sz="1700" b="1" dirty="0">
                <a:latin typeface="Helvetica Neue"/>
                <a:ea typeface="Helvetica Neue"/>
                <a:cs typeface="Helvetica Neue"/>
                <a:sym typeface="Helvetica Neue"/>
              </a:rPr>
              <a:t>Stack overflow platform</a:t>
            </a:r>
            <a:r>
              <a:rPr lang="en-US" sz="1700" dirty="0"/>
              <a:t>. </a:t>
            </a:r>
            <a:endParaRPr sz="1700" dirty="0"/>
          </a:p>
          <a:p>
            <a:pPr marL="457200" lvl="0" indent="0" algn="l" rtl="0">
              <a:lnSpc>
                <a:spcPct val="100000"/>
              </a:lnSpc>
              <a:spcBef>
                <a:spcPts val="0"/>
              </a:spcBef>
              <a:spcAft>
                <a:spcPts val="0"/>
              </a:spcAft>
              <a:buNone/>
            </a:pPr>
            <a:endParaRPr sz="1700" dirty="0"/>
          </a:p>
          <a:p>
            <a:pPr marL="457200" lvl="0" indent="-361950" algn="l" rtl="0">
              <a:lnSpc>
                <a:spcPct val="100000"/>
              </a:lnSpc>
              <a:spcBef>
                <a:spcPts val="0"/>
              </a:spcBef>
              <a:spcAft>
                <a:spcPts val="0"/>
              </a:spcAft>
              <a:buSzPts val="2100"/>
              <a:buChar char="●"/>
            </a:pPr>
            <a:r>
              <a:rPr lang="en-US" sz="1700" dirty="0"/>
              <a:t>The data warehouse can help Stack overflow to achieve their analytical need like user interests, membership info, users active participation &amp; latest technology trend being discussed on their platform, etc. </a:t>
            </a:r>
            <a:endParaRPr sz="1700" dirty="0"/>
          </a:p>
          <a:p>
            <a:pPr marL="457200" lvl="0" indent="0" algn="l" rtl="0">
              <a:lnSpc>
                <a:spcPct val="100000"/>
              </a:lnSpc>
              <a:spcBef>
                <a:spcPts val="0"/>
              </a:spcBef>
              <a:spcAft>
                <a:spcPts val="0"/>
              </a:spcAft>
              <a:buNone/>
            </a:pPr>
            <a:endParaRPr sz="1700" dirty="0"/>
          </a:p>
          <a:p>
            <a:pPr marL="457200" lvl="0" indent="-361950" algn="l" rtl="0">
              <a:lnSpc>
                <a:spcPct val="100000"/>
              </a:lnSpc>
              <a:spcBef>
                <a:spcPts val="0"/>
              </a:spcBef>
              <a:spcAft>
                <a:spcPts val="0"/>
              </a:spcAft>
              <a:buSzPts val="2100"/>
              <a:buChar char="●"/>
            </a:pPr>
            <a:r>
              <a:rPr lang="en-US" sz="1700" dirty="0"/>
              <a:t>Stack overflow can improve their advertising and marketing revenue model by analyzing these users activities, interest and engagement metrics. </a:t>
            </a:r>
            <a:endParaRPr sz="1700" dirty="0"/>
          </a:p>
          <a:p>
            <a:pPr marL="457200" lvl="0" indent="0" algn="l" rtl="0">
              <a:lnSpc>
                <a:spcPct val="100000"/>
              </a:lnSpc>
              <a:spcBef>
                <a:spcPts val="0"/>
              </a:spcBef>
              <a:spcAft>
                <a:spcPts val="0"/>
              </a:spcAft>
              <a:buNone/>
            </a:pPr>
            <a:endParaRPr sz="1700" dirty="0"/>
          </a:p>
          <a:p>
            <a:pPr marL="457200" lvl="0" indent="-361950" algn="l" rtl="0">
              <a:lnSpc>
                <a:spcPct val="100000"/>
              </a:lnSpc>
              <a:spcBef>
                <a:spcPts val="0"/>
              </a:spcBef>
              <a:spcAft>
                <a:spcPts val="0"/>
              </a:spcAft>
              <a:buSzPts val="2100"/>
              <a:buChar char="●"/>
            </a:pPr>
            <a:r>
              <a:rPr lang="en-US" sz="1700" dirty="0"/>
              <a:t>This can also help Stack Overflow with providing better job recommendation to end users who are actively looking for change. This improved jobs listing model can help them to  increase their ad revenue business.</a:t>
            </a:r>
            <a:endParaRPr sz="1700" dirty="0"/>
          </a:p>
          <a:p>
            <a:pPr marL="457200" lvl="0" indent="0" algn="l" rtl="0">
              <a:lnSpc>
                <a:spcPct val="100000"/>
              </a:lnSpc>
              <a:spcBef>
                <a:spcPts val="0"/>
              </a:spcBef>
              <a:spcAft>
                <a:spcPts val="0"/>
              </a:spcAft>
              <a:buNone/>
            </a:pPr>
            <a:endParaRPr sz="1700" dirty="0"/>
          </a:p>
          <a:p>
            <a:pPr marL="457200" lvl="0" indent="-361950" algn="l" rtl="0">
              <a:lnSpc>
                <a:spcPct val="100000"/>
              </a:lnSpc>
              <a:spcBef>
                <a:spcPts val="0"/>
              </a:spcBef>
              <a:spcAft>
                <a:spcPts val="0"/>
              </a:spcAft>
              <a:buSzPts val="2100"/>
              <a:buChar char="●"/>
            </a:pPr>
            <a:r>
              <a:rPr lang="en-US" sz="1700" dirty="0"/>
              <a:t>This data warehouse can also provide 360 degree perspective to stack overflow platform to understand other aspects of data for improving their platform performance.</a:t>
            </a:r>
            <a:endParaRPr sz="1700" dirty="0"/>
          </a:p>
          <a:p>
            <a:pPr marL="0" lvl="0" indent="0" algn="l" rtl="0">
              <a:lnSpc>
                <a:spcPct val="100000"/>
              </a:lnSpc>
              <a:spcBef>
                <a:spcPts val="0"/>
              </a:spcBef>
              <a:spcAft>
                <a:spcPts val="0"/>
              </a:spcAft>
              <a:buNone/>
            </a:pPr>
            <a:endParaRPr sz="1700" dirty="0"/>
          </a:p>
          <a:p>
            <a:pPr marL="0" lvl="0" indent="0" algn="l" rtl="0">
              <a:lnSpc>
                <a:spcPct val="100000"/>
              </a:lnSpc>
              <a:spcBef>
                <a:spcPts val="0"/>
              </a:spcBef>
              <a:spcAft>
                <a:spcPts val="0"/>
              </a:spcAft>
              <a:buNone/>
            </a:pPr>
            <a:endParaRPr sz="1700" dirty="0"/>
          </a:p>
          <a:p>
            <a:pPr marL="0" lvl="0" indent="0" algn="l" rtl="0">
              <a:lnSpc>
                <a:spcPct val="100000"/>
              </a:lnSpc>
              <a:spcBef>
                <a:spcPts val="0"/>
              </a:spcBef>
              <a:spcAft>
                <a:spcPts val="0"/>
              </a:spcAft>
              <a:buNone/>
            </a:pPr>
            <a:endParaRPr sz="1700" dirty="0"/>
          </a:p>
        </p:txBody>
      </p:sp>
      <p:sp>
        <p:nvSpPr>
          <p:cNvPr id="119" name="Google Shape;119;p2"/>
          <p:cNvSpPr txBox="1">
            <a:spLocks noGrp="1"/>
          </p:cNvSpPr>
          <p:nvPr>
            <p:ph type="title"/>
          </p:nvPr>
        </p:nvSpPr>
        <p:spPr>
          <a:xfrm>
            <a:off x="-168080" y="-380981"/>
            <a:ext cx="12192000" cy="1447800"/>
          </a:xfrm>
          <a:prstGeom prst="rect">
            <a:avLst/>
          </a:prstGeom>
          <a:noFill/>
          <a:ln>
            <a:noFill/>
          </a:ln>
        </p:spPr>
        <p:txBody>
          <a:bodyPr spcFirstLastPara="1" wrap="square" lIns="731500" tIns="731500" rIns="731500" bIns="81275" anchor="t" anchorCtr="0">
            <a:normAutofit/>
          </a:bodyPr>
          <a:lstStyle/>
          <a:p>
            <a:pPr marL="0" marR="0" lvl="0" indent="0" algn="l" rtl="0">
              <a:lnSpc>
                <a:spcPct val="90000"/>
              </a:lnSpc>
              <a:spcBef>
                <a:spcPts val="0"/>
              </a:spcBef>
              <a:spcAft>
                <a:spcPts val="0"/>
              </a:spcAft>
              <a:buClr>
                <a:srgbClr val="000000"/>
              </a:buClr>
              <a:buSzPts val="990"/>
              <a:buFont typeface="Arial"/>
              <a:buNone/>
            </a:pPr>
            <a:r>
              <a:rPr lang="en-US" sz="4000" b="1">
                <a:solidFill>
                  <a:srgbClr val="0D518E"/>
                </a:solidFill>
              </a:rPr>
              <a:t>Project Description </a:t>
            </a:r>
            <a:endParaRPr sz="4000" b="1">
              <a:solidFill>
                <a:srgbClr val="0D518E"/>
              </a:solidFill>
            </a:endParaRP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g113f4204e6a_0_479"/>
          <p:cNvSpPr txBox="1">
            <a:spLocks noGrp="1"/>
          </p:cNvSpPr>
          <p:nvPr>
            <p:ph type="body" idx="1"/>
          </p:nvPr>
        </p:nvSpPr>
        <p:spPr>
          <a:xfrm>
            <a:off x="142450" y="1025425"/>
            <a:ext cx="6494700" cy="2315100"/>
          </a:xfrm>
          <a:prstGeom prst="rect">
            <a:avLst/>
          </a:prstGeom>
        </p:spPr>
        <p:txBody>
          <a:bodyPr spcFirstLastPara="1" wrap="square" lIns="603500" tIns="365750" rIns="731500" bIns="81275" anchor="t" anchorCtr="0">
            <a:noAutofit/>
          </a:bodyPr>
          <a:lstStyle/>
          <a:p>
            <a:pPr marL="171450" lvl="0" indent="0" algn="l" rtl="0">
              <a:spcBef>
                <a:spcPts val="0"/>
              </a:spcBef>
              <a:spcAft>
                <a:spcPts val="0"/>
              </a:spcAft>
              <a:buNone/>
            </a:pPr>
            <a:r>
              <a:rPr lang="en-US" sz="2300" b="1" dirty="0">
                <a:latin typeface="Helvetica Neue"/>
                <a:ea typeface="Helvetica Neue"/>
                <a:cs typeface="Helvetica Neue"/>
                <a:sym typeface="Helvetica Neue"/>
              </a:rPr>
              <a:t>Stack Overflow</a:t>
            </a:r>
            <a:r>
              <a:rPr lang="en-US" sz="2300" dirty="0"/>
              <a:t> </a:t>
            </a:r>
            <a:r>
              <a:rPr lang="en-US" sz="2500" dirty="0"/>
              <a:t>- </a:t>
            </a:r>
            <a:r>
              <a:rPr lang="en-US" sz="1900" dirty="0"/>
              <a:t>Stack Overflow is a question and answer website for professional and enthusiast </a:t>
            </a:r>
            <a:r>
              <a:rPr lang="en-US" sz="1900" dirty="0" err="1"/>
              <a:t>programmers.It</a:t>
            </a:r>
            <a:r>
              <a:rPr lang="en-US" sz="1900" dirty="0"/>
              <a:t> features wide range of topics in the world of computer programming. They also provide membership options along with job portal features for their customers.</a:t>
            </a:r>
            <a:endParaRPr sz="1900" dirty="0"/>
          </a:p>
          <a:p>
            <a:pPr marL="0" lvl="0" indent="0" algn="l" rtl="0">
              <a:spcBef>
                <a:spcPts val="0"/>
              </a:spcBef>
              <a:spcAft>
                <a:spcPts val="2400"/>
              </a:spcAft>
              <a:buNone/>
            </a:pPr>
            <a:endParaRPr dirty="0"/>
          </a:p>
        </p:txBody>
      </p:sp>
      <p:sp>
        <p:nvSpPr>
          <p:cNvPr id="126" name="Google Shape;126;g113f4204e6a_0_479"/>
          <p:cNvSpPr txBox="1">
            <a:spLocks noGrp="1"/>
          </p:cNvSpPr>
          <p:nvPr>
            <p:ph type="title"/>
          </p:nvPr>
        </p:nvSpPr>
        <p:spPr>
          <a:xfrm>
            <a:off x="-15675" y="-380977"/>
            <a:ext cx="12192000" cy="1025400"/>
          </a:xfrm>
          <a:prstGeom prst="rect">
            <a:avLst/>
          </a:prstGeom>
        </p:spPr>
        <p:txBody>
          <a:bodyPr spcFirstLastPara="1" wrap="square" lIns="731500" tIns="731500" rIns="731500" bIns="81275" anchor="t" anchorCtr="0">
            <a:noAutofit/>
          </a:bodyPr>
          <a:lstStyle/>
          <a:p>
            <a:pPr marL="0" lvl="0" indent="0" algn="l" rtl="0">
              <a:spcBef>
                <a:spcPts val="0"/>
              </a:spcBef>
              <a:spcAft>
                <a:spcPts val="0"/>
              </a:spcAft>
              <a:buSzPts val="990"/>
              <a:buNone/>
            </a:pPr>
            <a:r>
              <a:rPr lang="en-US" sz="4000" b="1">
                <a:solidFill>
                  <a:srgbClr val="0D518E"/>
                </a:solidFill>
              </a:rPr>
              <a:t>About Data</a:t>
            </a:r>
            <a:endParaRPr sz="4000" b="1">
              <a:solidFill>
                <a:srgbClr val="0D518E"/>
              </a:solidFill>
            </a:endParaRPr>
          </a:p>
        </p:txBody>
      </p:sp>
      <p:pic>
        <p:nvPicPr>
          <p:cNvPr id="127" name="Google Shape;127;g113f4204e6a_0_479"/>
          <p:cNvPicPr preferRelativeResize="0"/>
          <p:nvPr/>
        </p:nvPicPr>
        <p:blipFill>
          <a:blip r:embed="rId3">
            <a:alphaModFix/>
          </a:blip>
          <a:stretch>
            <a:fillRect/>
          </a:stretch>
        </p:blipFill>
        <p:spPr>
          <a:xfrm>
            <a:off x="6127339" y="1293338"/>
            <a:ext cx="5017101" cy="1965025"/>
          </a:xfrm>
          <a:prstGeom prst="rect">
            <a:avLst/>
          </a:prstGeom>
          <a:noFill/>
          <a:ln>
            <a:noFill/>
          </a:ln>
        </p:spPr>
      </p:pic>
      <p:sp>
        <p:nvSpPr>
          <p:cNvPr id="128" name="Google Shape;128;g113f4204e6a_0_479"/>
          <p:cNvSpPr txBox="1"/>
          <p:nvPr/>
        </p:nvSpPr>
        <p:spPr>
          <a:xfrm>
            <a:off x="827600" y="3974875"/>
            <a:ext cx="10094700" cy="141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300" b="1">
                <a:solidFill>
                  <a:schemeClr val="dk1"/>
                </a:solidFill>
                <a:latin typeface="Helvetica Neue"/>
                <a:ea typeface="Helvetica Neue"/>
                <a:cs typeface="Helvetica Neue"/>
                <a:sym typeface="Helvetica Neue"/>
              </a:rPr>
              <a:t>Data Source</a:t>
            </a:r>
            <a:r>
              <a:rPr lang="en-US" sz="1900">
                <a:solidFill>
                  <a:schemeClr val="dk1"/>
                </a:solidFill>
                <a:latin typeface="Helvetica Neue Light"/>
                <a:ea typeface="Helvetica Neue Light"/>
                <a:cs typeface="Helvetica Neue Light"/>
                <a:sym typeface="Helvetica Neue Light"/>
              </a:rPr>
              <a:t>  - </a:t>
            </a:r>
            <a:r>
              <a:rPr lang="en-US" sz="1900" u="sng">
                <a:solidFill>
                  <a:schemeClr val="hlink"/>
                </a:solidFill>
                <a:latin typeface="Helvetica Neue Light"/>
                <a:ea typeface="Helvetica Neue Light"/>
                <a:cs typeface="Helvetica Neue Light"/>
                <a:sym typeface="Helvetica Neue Light"/>
                <a:hlinkClick r:id="rId4"/>
              </a:rPr>
              <a:t>https://relational.fit.cvut.cz/dataset/Stats</a:t>
            </a:r>
            <a:endParaRPr sz="1900">
              <a:solidFill>
                <a:schemeClr val="dk1"/>
              </a:solidFill>
              <a:latin typeface="Helvetica Neue Light"/>
              <a:ea typeface="Helvetica Neue Light"/>
              <a:cs typeface="Helvetica Neue Light"/>
              <a:sym typeface="Helvetica Neue Light"/>
            </a:endParaRPr>
          </a:p>
          <a:p>
            <a:pPr marL="0" lvl="0" indent="0" algn="l" rtl="0">
              <a:spcBef>
                <a:spcPts val="0"/>
              </a:spcBef>
              <a:spcAft>
                <a:spcPts val="0"/>
              </a:spcAft>
              <a:buNone/>
            </a:pPr>
            <a:endParaRPr sz="1900">
              <a:solidFill>
                <a:schemeClr val="dk1"/>
              </a:solidFill>
              <a:latin typeface="Helvetica Neue Light"/>
              <a:ea typeface="Helvetica Neue Light"/>
              <a:cs typeface="Helvetica Neue Light"/>
              <a:sym typeface="Helvetica Neue Light"/>
            </a:endParaRPr>
          </a:p>
          <a:p>
            <a:pPr marL="0" lvl="0" indent="0" algn="l" rtl="0">
              <a:spcBef>
                <a:spcPts val="0"/>
              </a:spcBef>
              <a:spcAft>
                <a:spcPts val="0"/>
              </a:spcAft>
              <a:buNone/>
            </a:pPr>
            <a:r>
              <a:rPr lang="en-US" sz="1900">
                <a:solidFill>
                  <a:schemeClr val="dk1"/>
                </a:solidFill>
                <a:latin typeface="Helvetica Neue Light"/>
                <a:ea typeface="Helvetica Neue Light"/>
                <a:cs typeface="Helvetica Neue Light"/>
                <a:sym typeface="Helvetica Neue Light"/>
              </a:rPr>
              <a:t>We are acquiring datasets from </a:t>
            </a:r>
            <a:r>
              <a:rPr lang="en-US" sz="1900">
                <a:solidFill>
                  <a:schemeClr val="dk1"/>
                </a:solidFill>
                <a:highlight>
                  <a:schemeClr val="lt2"/>
                </a:highlight>
                <a:uFill>
                  <a:noFill/>
                </a:uFill>
                <a:latin typeface="Helvetica Neue Light"/>
                <a:ea typeface="Helvetica Neue Light"/>
                <a:cs typeface="Helvetica Neue Light"/>
                <a:sym typeface="Helvetica Neue Light"/>
                <a:hlinkClick r:id="rId5">
                  <a:extLst>
                    <a:ext uri="{A12FA001-AC4F-418D-AE19-62706E023703}">
                      <ahyp:hlinkClr xmlns:ahyp="http://schemas.microsoft.com/office/drawing/2018/hyperlinkcolor" val="tx"/>
                    </a:ext>
                  </a:extLst>
                </a:hlinkClick>
              </a:rPr>
              <a:t>RELATIONAL DATASET REPOSITORY</a:t>
            </a:r>
            <a:r>
              <a:rPr lang="en-US" sz="1900">
                <a:solidFill>
                  <a:schemeClr val="dk1"/>
                </a:solidFill>
                <a:highlight>
                  <a:schemeClr val="lt2"/>
                </a:highlight>
                <a:latin typeface="Helvetica Neue Light"/>
                <a:ea typeface="Helvetica Neue Light"/>
                <a:cs typeface="Helvetica Neue Light"/>
                <a:sym typeface="Helvetica Neue Light"/>
              </a:rPr>
              <a:t> </a:t>
            </a:r>
            <a:r>
              <a:rPr lang="en-US" sz="1900">
                <a:solidFill>
                  <a:schemeClr val="dk1"/>
                </a:solidFill>
                <a:latin typeface="Helvetica Neue Light"/>
                <a:ea typeface="Helvetica Neue Light"/>
                <a:cs typeface="Helvetica Neue Light"/>
                <a:sym typeface="Helvetica Neue Light"/>
              </a:rPr>
              <a:t> (An anonymized dump of all user-contributed content on the Stats Stack Exchange network)</a:t>
            </a:r>
            <a:endParaRPr sz="19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3"/>
          <p:cNvSpPr txBox="1">
            <a:spLocks noGrp="1"/>
          </p:cNvSpPr>
          <p:nvPr>
            <p:ph type="body" idx="1"/>
          </p:nvPr>
        </p:nvSpPr>
        <p:spPr>
          <a:xfrm>
            <a:off x="79175" y="1295400"/>
            <a:ext cx="3823500" cy="4876800"/>
          </a:xfrm>
          <a:prstGeom prst="rect">
            <a:avLst/>
          </a:prstGeom>
          <a:noFill/>
          <a:ln w="19050" cap="flat" cmpd="sng">
            <a:solidFill>
              <a:schemeClr val="dk2"/>
            </a:solidFill>
            <a:prstDash val="solid"/>
            <a:round/>
            <a:headEnd type="none" w="sm" len="sm"/>
            <a:tailEnd type="none" w="sm" len="sm"/>
          </a:ln>
        </p:spPr>
        <p:txBody>
          <a:bodyPr spcFirstLastPara="1" wrap="square" lIns="603500" tIns="365750" rIns="731500" bIns="81275" anchor="t" anchorCtr="0">
            <a:noAutofit/>
          </a:bodyPr>
          <a:lstStyle/>
          <a:p>
            <a:pPr marL="114300" lvl="0" indent="0" algn="l" rtl="0">
              <a:lnSpc>
                <a:spcPct val="100000"/>
              </a:lnSpc>
              <a:spcBef>
                <a:spcPts val="0"/>
              </a:spcBef>
              <a:spcAft>
                <a:spcPts val="0"/>
              </a:spcAft>
              <a:buSzPts val="2800"/>
              <a:buNone/>
            </a:pPr>
            <a:r>
              <a:rPr lang="en-US" sz="2100" b="1">
                <a:latin typeface="Helvetica Neue"/>
                <a:ea typeface="Helvetica Neue"/>
                <a:cs typeface="Helvetica Neue"/>
                <a:sym typeface="Helvetica Neue"/>
              </a:rPr>
              <a:t>Entities </a:t>
            </a:r>
            <a:r>
              <a:rPr lang="en-US" sz="2100"/>
              <a:t>in Data Warehouse- </a:t>
            </a:r>
            <a:endParaRPr sz="2100"/>
          </a:p>
          <a:p>
            <a:pPr marL="114300" lvl="0" indent="0" algn="l" rtl="0">
              <a:lnSpc>
                <a:spcPct val="100000"/>
              </a:lnSpc>
              <a:spcBef>
                <a:spcPts val="0"/>
              </a:spcBef>
              <a:spcAft>
                <a:spcPts val="0"/>
              </a:spcAft>
              <a:buSzPts val="2800"/>
              <a:buNone/>
            </a:pPr>
            <a:endParaRPr sz="2100"/>
          </a:p>
          <a:p>
            <a:pPr marL="457200" marR="0" lvl="0" indent="-368300" algn="l" rtl="0">
              <a:lnSpc>
                <a:spcPct val="100000"/>
              </a:lnSpc>
              <a:spcBef>
                <a:spcPts val="0"/>
              </a:spcBef>
              <a:spcAft>
                <a:spcPts val="0"/>
              </a:spcAft>
              <a:buSzPts val="2200"/>
              <a:buChar char="●"/>
            </a:pPr>
            <a:r>
              <a:rPr lang="en-US" sz="2100"/>
              <a:t>Posts</a:t>
            </a:r>
            <a:endParaRPr sz="2100"/>
          </a:p>
          <a:p>
            <a:pPr marL="457200" marR="0" lvl="0" indent="-368300" algn="l" rtl="0">
              <a:lnSpc>
                <a:spcPct val="100000"/>
              </a:lnSpc>
              <a:spcBef>
                <a:spcPts val="0"/>
              </a:spcBef>
              <a:spcAft>
                <a:spcPts val="0"/>
              </a:spcAft>
              <a:buSzPts val="2200"/>
              <a:buChar char="●"/>
            </a:pPr>
            <a:r>
              <a:rPr lang="en-US" sz="2100"/>
              <a:t>Comments </a:t>
            </a:r>
            <a:endParaRPr sz="2100"/>
          </a:p>
          <a:p>
            <a:pPr marL="457200" marR="0" lvl="0" indent="-368300" algn="l" rtl="0">
              <a:lnSpc>
                <a:spcPct val="100000"/>
              </a:lnSpc>
              <a:spcBef>
                <a:spcPts val="0"/>
              </a:spcBef>
              <a:spcAft>
                <a:spcPts val="0"/>
              </a:spcAft>
              <a:buSzPts val="2200"/>
              <a:buChar char="●"/>
            </a:pPr>
            <a:r>
              <a:rPr lang="en-US" sz="2100"/>
              <a:t>Tags</a:t>
            </a:r>
            <a:endParaRPr sz="2100"/>
          </a:p>
          <a:p>
            <a:pPr marL="457200" marR="0" lvl="0" indent="-368300" algn="l" rtl="0">
              <a:lnSpc>
                <a:spcPct val="100000"/>
              </a:lnSpc>
              <a:spcBef>
                <a:spcPts val="0"/>
              </a:spcBef>
              <a:spcAft>
                <a:spcPts val="0"/>
              </a:spcAft>
              <a:buSzPts val="2200"/>
              <a:buChar char="●"/>
            </a:pPr>
            <a:r>
              <a:rPr lang="en-US" sz="2100"/>
              <a:t>Users</a:t>
            </a:r>
            <a:endParaRPr sz="2100"/>
          </a:p>
          <a:p>
            <a:pPr marL="457200" marR="0" lvl="0" indent="-368300" algn="l" rtl="0">
              <a:lnSpc>
                <a:spcPct val="100000"/>
              </a:lnSpc>
              <a:spcBef>
                <a:spcPts val="0"/>
              </a:spcBef>
              <a:spcAft>
                <a:spcPts val="0"/>
              </a:spcAft>
              <a:buSzPts val="2200"/>
              <a:buChar char="●"/>
            </a:pPr>
            <a:r>
              <a:rPr lang="en-US" sz="2100"/>
              <a:t>Posts History </a:t>
            </a:r>
            <a:endParaRPr sz="2100"/>
          </a:p>
          <a:p>
            <a:pPr marL="457200" marR="0" lvl="0" indent="-368300" algn="l" rtl="0">
              <a:lnSpc>
                <a:spcPct val="100000"/>
              </a:lnSpc>
              <a:spcBef>
                <a:spcPts val="0"/>
              </a:spcBef>
              <a:spcAft>
                <a:spcPts val="0"/>
              </a:spcAft>
              <a:buSzPts val="2200"/>
              <a:buChar char="●"/>
            </a:pPr>
            <a:r>
              <a:rPr lang="en-US" sz="2100"/>
              <a:t>Post Links</a:t>
            </a:r>
            <a:endParaRPr sz="2100"/>
          </a:p>
          <a:p>
            <a:pPr marL="457200" marR="0" lvl="0" indent="-368300" algn="l" rtl="0">
              <a:lnSpc>
                <a:spcPct val="100000"/>
              </a:lnSpc>
              <a:spcBef>
                <a:spcPts val="0"/>
              </a:spcBef>
              <a:spcAft>
                <a:spcPts val="0"/>
              </a:spcAft>
              <a:buSzPts val="2200"/>
              <a:buChar char="●"/>
            </a:pPr>
            <a:r>
              <a:rPr lang="en-US" sz="2100"/>
              <a:t>Votes</a:t>
            </a:r>
            <a:endParaRPr sz="2100"/>
          </a:p>
          <a:p>
            <a:pPr marL="457200" marR="0" lvl="0" indent="-368300" algn="l" rtl="0">
              <a:lnSpc>
                <a:spcPct val="100000"/>
              </a:lnSpc>
              <a:spcBef>
                <a:spcPts val="0"/>
              </a:spcBef>
              <a:spcAft>
                <a:spcPts val="0"/>
              </a:spcAft>
              <a:buSzPts val="2200"/>
              <a:buChar char="●"/>
            </a:pPr>
            <a:r>
              <a:rPr lang="en-US" sz="2100"/>
              <a:t>Badges</a:t>
            </a:r>
            <a:endParaRPr sz="2100"/>
          </a:p>
          <a:p>
            <a:pPr marL="0" marR="0" lvl="0" indent="0" algn="l" rtl="0">
              <a:lnSpc>
                <a:spcPct val="100000"/>
              </a:lnSpc>
              <a:spcBef>
                <a:spcPts val="0"/>
              </a:spcBef>
              <a:spcAft>
                <a:spcPts val="0"/>
              </a:spcAft>
              <a:buNone/>
            </a:pPr>
            <a:endParaRPr sz="2100"/>
          </a:p>
          <a:p>
            <a:pPr marL="0" marR="0" lvl="0" indent="0" algn="l" rtl="0">
              <a:lnSpc>
                <a:spcPct val="100000"/>
              </a:lnSpc>
              <a:spcBef>
                <a:spcPts val="0"/>
              </a:spcBef>
              <a:spcAft>
                <a:spcPts val="0"/>
              </a:spcAft>
              <a:buNone/>
            </a:pPr>
            <a:endParaRPr sz="2100"/>
          </a:p>
          <a:p>
            <a:pPr marL="0" lvl="0" indent="0" algn="l" rtl="0">
              <a:lnSpc>
                <a:spcPct val="100000"/>
              </a:lnSpc>
              <a:spcBef>
                <a:spcPts val="0"/>
              </a:spcBef>
              <a:spcAft>
                <a:spcPts val="0"/>
              </a:spcAft>
              <a:buNone/>
            </a:pPr>
            <a:endParaRPr sz="2100"/>
          </a:p>
        </p:txBody>
      </p:sp>
      <p:sp>
        <p:nvSpPr>
          <p:cNvPr id="134" name="Google Shape;134;p3"/>
          <p:cNvSpPr txBox="1">
            <a:spLocks noGrp="1"/>
          </p:cNvSpPr>
          <p:nvPr>
            <p:ph type="title"/>
          </p:nvPr>
        </p:nvSpPr>
        <p:spPr>
          <a:xfrm>
            <a:off x="-15680" y="-457181"/>
            <a:ext cx="12192000" cy="1447800"/>
          </a:xfrm>
          <a:prstGeom prst="rect">
            <a:avLst/>
          </a:prstGeom>
          <a:noFill/>
          <a:ln>
            <a:noFill/>
          </a:ln>
        </p:spPr>
        <p:txBody>
          <a:bodyPr spcFirstLastPara="1" wrap="square" lIns="731500" tIns="731500" rIns="731500" bIns="81275" anchor="t" anchorCtr="0">
            <a:normAutofit/>
          </a:bodyPr>
          <a:lstStyle/>
          <a:p>
            <a:pPr marL="0" marR="0" lvl="0" indent="0" algn="l" rtl="0">
              <a:lnSpc>
                <a:spcPct val="90000"/>
              </a:lnSpc>
              <a:spcBef>
                <a:spcPts val="0"/>
              </a:spcBef>
              <a:spcAft>
                <a:spcPts val="0"/>
              </a:spcAft>
              <a:buClr>
                <a:srgbClr val="000000"/>
              </a:buClr>
              <a:buSzPts val="990"/>
              <a:buFont typeface="Arial"/>
              <a:buNone/>
            </a:pPr>
            <a:r>
              <a:rPr lang="en-US" sz="4000" b="1">
                <a:solidFill>
                  <a:srgbClr val="0D518E"/>
                </a:solidFill>
              </a:rPr>
              <a:t>Summary of Datasets</a:t>
            </a:r>
            <a:endParaRPr sz="4000" b="1">
              <a:solidFill>
                <a:srgbClr val="0D518E"/>
              </a:solidFill>
            </a:endParaRPr>
          </a:p>
        </p:txBody>
      </p:sp>
      <p:sp>
        <p:nvSpPr>
          <p:cNvPr id="135" name="Google Shape;135;p3"/>
          <p:cNvSpPr txBox="1">
            <a:spLocks noGrp="1"/>
          </p:cNvSpPr>
          <p:nvPr>
            <p:ph type="body" idx="1"/>
          </p:nvPr>
        </p:nvSpPr>
        <p:spPr>
          <a:xfrm>
            <a:off x="4114800" y="1295400"/>
            <a:ext cx="3902700" cy="4876800"/>
          </a:xfrm>
          <a:prstGeom prst="rect">
            <a:avLst/>
          </a:prstGeom>
          <a:noFill/>
          <a:ln w="19050" cap="flat" cmpd="sng">
            <a:solidFill>
              <a:schemeClr val="dk2"/>
            </a:solidFill>
            <a:prstDash val="solid"/>
            <a:round/>
            <a:headEnd type="none" w="sm" len="sm"/>
            <a:tailEnd type="none" w="sm" len="sm"/>
          </a:ln>
        </p:spPr>
        <p:txBody>
          <a:bodyPr spcFirstLastPara="1" wrap="square" lIns="603500" tIns="365750" rIns="731500" bIns="81275" anchor="t" anchorCtr="0">
            <a:noAutofit/>
          </a:bodyPr>
          <a:lstStyle/>
          <a:p>
            <a:pPr marL="0" marR="0" lvl="0" indent="0" algn="l" rtl="0">
              <a:lnSpc>
                <a:spcPct val="100000"/>
              </a:lnSpc>
              <a:spcBef>
                <a:spcPts val="0"/>
              </a:spcBef>
              <a:spcAft>
                <a:spcPts val="0"/>
              </a:spcAft>
              <a:buSzPts val="2800"/>
              <a:buNone/>
            </a:pPr>
            <a:r>
              <a:rPr lang="en-US" sz="2000" b="1">
                <a:latin typeface="Helvetica Neue"/>
                <a:ea typeface="Helvetica Neue"/>
                <a:cs typeface="Helvetica Neue"/>
                <a:sym typeface="Helvetica Neue"/>
              </a:rPr>
              <a:t>Method of access</a:t>
            </a:r>
            <a:r>
              <a:rPr lang="en-US" sz="2000"/>
              <a:t>- </a:t>
            </a:r>
            <a:endParaRPr sz="2000"/>
          </a:p>
          <a:p>
            <a:pPr marL="0" marR="0" lvl="0" indent="0" algn="l" rtl="0">
              <a:lnSpc>
                <a:spcPct val="100000"/>
              </a:lnSpc>
              <a:spcBef>
                <a:spcPts val="0"/>
              </a:spcBef>
              <a:spcAft>
                <a:spcPts val="0"/>
              </a:spcAft>
              <a:buNone/>
            </a:pPr>
            <a:endParaRPr sz="2000">
              <a:solidFill>
                <a:schemeClr val="dk2"/>
              </a:solidFill>
            </a:endParaRPr>
          </a:p>
          <a:p>
            <a:pPr marL="0" marR="0" lvl="0" indent="0" algn="l" rtl="0">
              <a:lnSpc>
                <a:spcPct val="100000"/>
              </a:lnSpc>
              <a:spcBef>
                <a:spcPts val="0"/>
              </a:spcBef>
              <a:spcAft>
                <a:spcPts val="0"/>
              </a:spcAft>
              <a:buNone/>
            </a:pPr>
            <a:r>
              <a:rPr lang="en-US" sz="2000"/>
              <a:t>For extracting data from the internet open source we are using mysql connector in python environment and loading all the relevant data into the AWS S3 bucket for storage/Staging.</a:t>
            </a:r>
            <a:endParaRPr sz="2000"/>
          </a:p>
          <a:p>
            <a:pPr marL="0" marR="0" lvl="0" indent="0" algn="l" rtl="0">
              <a:lnSpc>
                <a:spcPct val="100000"/>
              </a:lnSpc>
              <a:spcBef>
                <a:spcPts val="0"/>
              </a:spcBef>
              <a:spcAft>
                <a:spcPts val="0"/>
              </a:spcAft>
              <a:buNone/>
            </a:pPr>
            <a:endParaRPr sz="2000"/>
          </a:p>
        </p:txBody>
      </p:sp>
      <p:sp>
        <p:nvSpPr>
          <p:cNvPr id="136" name="Google Shape;136;p3"/>
          <p:cNvSpPr txBox="1">
            <a:spLocks noGrp="1"/>
          </p:cNvSpPr>
          <p:nvPr>
            <p:ph type="body" idx="1"/>
          </p:nvPr>
        </p:nvSpPr>
        <p:spPr>
          <a:xfrm>
            <a:off x="8229600" y="1295400"/>
            <a:ext cx="3902700" cy="4876800"/>
          </a:xfrm>
          <a:prstGeom prst="rect">
            <a:avLst/>
          </a:prstGeom>
          <a:noFill/>
          <a:ln w="19050" cap="flat" cmpd="sng">
            <a:solidFill>
              <a:schemeClr val="dk2"/>
            </a:solidFill>
            <a:prstDash val="solid"/>
            <a:round/>
            <a:headEnd type="none" w="sm" len="sm"/>
            <a:tailEnd type="none" w="sm" len="sm"/>
          </a:ln>
        </p:spPr>
        <p:txBody>
          <a:bodyPr spcFirstLastPara="1" wrap="square" lIns="603500" tIns="365750" rIns="731500" bIns="81275" anchor="t" anchorCtr="0">
            <a:noAutofit/>
          </a:bodyPr>
          <a:lstStyle/>
          <a:p>
            <a:pPr marL="114300" lvl="0" indent="0" algn="l" rtl="0">
              <a:spcBef>
                <a:spcPts val="0"/>
              </a:spcBef>
              <a:spcAft>
                <a:spcPts val="0"/>
              </a:spcAft>
              <a:buClr>
                <a:schemeClr val="dk1"/>
              </a:buClr>
              <a:buSzPts val="2800"/>
              <a:buFont typeface="Arial"/>
              <a:buNone/>
            </a:pPr>
            <a:r>
              <a:rPr lang="en-US" sz="2000" b="1">
                <a:latin typeface="Helvetica Neue"/>
                <a:ea typeface="Helvetica Neue"/>
                <a:cs typeface="Helvetica Neue"/>
                <a:sym typeface="Helvetica Neue"/>
              </a:rPr>
              <a:t>Data Quality</a:t>
            </a:r>
            <a:r>
              <a:rPr lang="en-US" sz="2000"/>
              <a:t>- </a:t>
            </a:r>
            <a:endParaRPr sz="2000"/>
          </a:p>
          <a:p>
            <a:pPr marL="114300" marR="0" lvl="0" indent="0" algn="l" rtl="0">
              <a:spcBef>
                <a:spcPts val="0"/>
              </a:spcBef>
              <a:spcAft>
                <a:spcPts val="0"/>
              </a:spcAft>
              <a:buClr>
                <a:schemeClr val="dk1"/>
              </a:buClr>
              <a:buSzPts val="2800"/>
              <a:buFont typeface="Arial"/>
              <a:buNone/>
            </a:pPr>
            <a:endParaRPr sz="2000">
              <a:solidFill>
                <a:schemeClr val="dk2"/>
              </a:solidFill>
            </a:endParaRPr>
          </a:p>
          <a:p>
            <a:pPr marL="0" marR="0" lvl="0" indent="-355600" algn="l" rtl="0">
              <a:spcBef>
                <a:spcPts val="0"/>
              </a:spcBef>
              <a:spcAft>
                <a:spcPts val="0"/>
              </a:spcAft>
              <a:buSzPts val="2000"/>
              <a:buChar char="●"/>
            </a:pPr>
            <a:r>
              <a:rPr lang="en-US" sz="2000"/>
              <a:t>There are some missing values in the datasets which will deal according to the requirement.</a:t>
            </a:r>
            <a:endParaRPr sz="2000"/>
          </a:p>
          <a:p>
            <a:pPr marL="0" marR="0" lvl="0" indent="-228600" algn="l" rtl="0">
              <a:spcBef>
                <a:spcPts val="0"/>
              </a:spcBef>
              <a:spcAft>
                <a:spcPts val="0"/>
              </a:spcAft>
              <a:buNone/>
            </a:pPr>
            <a:endParaRPr sz="2000"/>
          </a:p>
          <a:p>
            <a:pPr marL="0" marR="0" lvl="0" indent="-355600" algn="l" rtl="0">
              <a:spcBef>
                <a:spcPts val="0"/>
              </a:spcBef>
              <a:spcAft>
                <a:spcPts val="0"/>
              </a:spcAft>
              <a:buSzPts val="2000"/>
              <a:buChar char="●"/>
            </a:pPr>
            <a:r>
              <a:rPr lang="en-US" sz="2000"/>
              <a:t>Basic Exploratory analysis (EDA) is being performed in python environment. </a:t>
            </a:r>
            <a:endParaRPr sz="2000"/>
          </a:p>
          <a:p>
            <a:pPr marL="457200" lvl="0" indent="0" algn="l" rtl="0">
              <a:spcBef>
                <a:spcPts val="0"/>
              </a:spcBef>
              <a:spcAft>
                <a:spcPts val="0"/>
              </a:spcAft>
              <a:buNone/>
            </a:pPr>
            <a:endParaRPr sz="2000"/>
          </a:p>
          <a:p>
            <a:pPr marL="0" lvl="0" indent="0" algn="l" rtl="0">
              <a:spcBef>
                <a:spcPts val="0"/>
              </a:spcBef>
              <a:spcAft>
                <a:spcPts val="0"/>
              </a:spcAft>
              <a:buNone/>
            </a:pPr>
            <a:endParaRPr sz="2000"/>
          </a:p>
          <a:p>
            <a:pPr marL="0" lvl="0" indent="0" algn="l" rtl="0">
              <a:spcBef>
                <a:spcPts val="0"/>
              </a:spcBef>
              <a:spcAft>
                <a:spcPts val="0"/>
              </a:spcAft>
              <a:buClr>
                <a:schemeClr val="dk1"/>
              </a:buClr>
              <a:buSzPts val="1100"/>
              <a:buFont typeface="Arial"/>
              <a:buNone/>
            </a:pPr>
            <a:endParaRPr sz="2000"/>
          </a:p>
          <a:p>
            <a:pPr marL="0" lvl="0" indent="0" algn="l" rtl="0">
              <a:lnSpc>
                <a:spcPct val="100000"/>
              </a:lnSpc>
              <a:spcBef>
                <a:spcPts val="0"/>
              </a:spcBef>
              <a:spcAft>
                <a:spcPts val="0"/>
              </a:spcAft>
              <a:buNone/>
            </a:pPr>
            <a:endParaRPr sz="200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g113f67e48e6_0_0"/>
          <p:cNvSpPr txBox="1">
            <a:spLocks noGrp="1"/>
          </p:cNvSpPr>
          <p:nvPr>
            <p:ph type="title"/>
          </p:nvPr>
        </p:nvSpPr>
        <p:spPr>
          <a:xfrm>
            <a:off x="-15680" y="-380981"/>
            <a:ext cx="12192000" cy="1447800"/>
          </a:xfrm>
          <a:prstGeom prst="rect">
            <a:avLst/>
          </a:prstGeom>
        </p:spPr>
        <p:txBody>
          <a:bodyPr spcFirstLastPara="1" wrap="square" lIns="731500" tIns="731500" rIns="731500" bIns="81275" anchor="t" anchorCtr="0">
            <a:normAutofit fontScale="90000"/>
          </a:bodyPr>
          <a:lstStyle/>
          <a:p>
            <a:pPr marL="0" lvl="0" indent="0" algn="l" rtl="0">
              <a:spcBef>
                <a:spcPts val="0"/>
              </a:spcBef>
              <a:spcAft>
                <a:spcPts val="0"/>
              </a:spcAft>
              <a:buClr>
                <a:schemeClr val="dk1"/>
              </a:buClr>
              <a:buSzPts val="891"/>
              <a:buFont typeface="Arial"/>
              <a:buNone/>
            </a:pPr>
            <a:r>
              <a:rPr lang="en-US" b="1">
                <a:solidFill>
                  <a:srgbClr val="0D518E"/>
                </a:solidFill>
              </a:rPr>
              <a:t>Data Flow</a:t>
            </a:r>
            <a:endParaRPr b="1">
              <a:solidFill>
                <a:srgbClr val="0D518E"/>
              </a:solidFill>
            </a:endParaRPr>
          </a:p>
          <a:p>
            <a:pPr marL="0" lvl="0" indent="0" algn="l" rtl="0">
              <a:spcBef>
                <a:spcPts val="0"/>
              </a:spcBef>
              <a:spcAft>
                <a:spcPts val="0"/>
              </a:spcAft>
              <a:buNone/>
            </a:pPr>
            <a:endParaRPr/>
          </a:p>
        </p:txBody>
      </p:sp>
      <p:sp>
        <p:nvSpPr>
          <p:cNvPr id="143" name="Google Shape;143;g113f67e48e6_0_0"/>
          <p:cNvSpPr txBox="1">
            <a:spLocks noGrp="1"/>
          </p:cNvSpPr>
          <p:nvPr>
            <p:ph type="sldNum" idx="12"/>
          </p:nvPr>
        </p:nvSpPr>
        <p:spPr>
          <a:xfrm>
            <a:off x="11049000" y="6403756"/>
            <a:ext cx="685800" cy="301800"/>
          </a:xfrm>
          <a:prstGeom prst="rect">
            <a:avLst/>
          </a:prstGeom>
        </p:spPr>
        <p:txBody>
          <a:bodyPr spcFirstLastPara="1" wrap="square" lIns="91425" tIns="45700" rIns="91425" bIns="45700" anchor="t" anchorCtr="0">
            <a:noAutofit/>
          </a:bodyPr>
          <a:lstStyle/>
          <a:p>
            <a:pPr marL="0" lvl="0" indent="0" algn="ctr" rtl="0">
              <a:spcBef>
                <a:spcPts val="0"/>
              </a:spcBef>
              <a:spcAft>
                <a:spcPts val="0"/>
              </a:spcAft>
              <a:buClr>
                <a:srgbClr val="000000"/>
              </a:buClr>
              <a:buFont typeface="Arial"/>
              <a:buNone/>
            </a:pPr>
            <a:fld id="{00000000-1234-1234-1234-123412341234}" type="slidenum">
              <a:rPr lang="en-US"/>
              <a:t>5</a:t>
            </a:fld>
            <a:endParaRPr/>
          </a:p>
        </p:txBody>
      </p:sp>
      <p:pic>
        <p:nvPicPr>
          <p:cNvPr id="144" name="Google Shape;144;g113f67e48e6_0_0"/>
          <p:cNvPicPr preferRelativeResize="0"/>
          <p:nvPr/>
        </p:nvPicPr>
        <p:blipFill>
          <a:blip r:embed="rId3">
            <a:alphaModFix/>
          </a:blip>
          <a:stretch>
            <a:fillRect/>
          </a:stretch>
        </p:blipFill>
        <p:spPr>
          <a:xfrm>
            <a:off x="5921825" y="2238213"/>
            <a:ext cx="1021650" cy="1212275"/>
          </a:xfrm>
          <a:prstGeom prst="rect">
            <a:avLst/>
          </a:prstGeom>
          <a:noFill/>
          <a:ln>
            <a:noFill/>
          </a:ln>
        </p:spPr>
      </p:pic>
      <p:pic>
        <p:nvPicPr>
          <p:cNvPr id="145" name="Google Shape;145;g113f67e48e6_0_0"/>
          <p:cNvPicPr preferRelativeResize="0"/>
          <p:nvPr/>
        </p:nvPicPr>
        <p:blipFill>
          <a:blip r:embed="rId4">
            <a:alphaModFix/>
          </a:blip>
          <a:stretch>
            <a:fillRect/>
          </a:stretch>
        </p:blipFill>
        <p:spPr>
          <a:xfrm>
            <a:off x="7776325" y="1904025"/>
            <a:ext cx="2596725" cy="2272150"/>
          </a:xfrm>
          <a:prstGeom prst="rect">
            <a:avLst/>
          </a:prstGeom>
          <a:noFill/>
          <a:ln>
            <a:noFill/>
          </a:ln>
        </p:spPr>
      </p:pic>
      <p:pic>
        <p:nvPicPr>
          <p:cNvPr id="146" name="Google Shape;146;g113f67e48e6_0_0"/>
          <p:cNvPicPr preferRelativeResize="0"/>
          <p:nvPr/>
        </p:nvPicPr>
        <p:blipFill>
          <a:blip r:embed="rId5">
            <a:alphaModFix/>
          </a:blip>
          <a:stretch>
            <a:fillRect/>
          </a:stretch>
        </p:blipFill>
        <p:spPr>
          <a:xfrm>
            <a:off x="4423550" y="2261729"/>
            <a:ext cx="1021650" cy="1185619"/>
          </a:xfrm>
          <a:prstGeom prst="rect">
            <a:avLst/>
          </a:prstGeom>
          <a:noFill/>
          <a:ln>
            <a:noFill/>
          </a:ln>
        </p:spPr>
      </p:pic>
      <p:pic>
        <p:nvPicPr>
          <p:cNvPr id="147" name="Google Shape;147;g113f67e48e6_0_0"/>
          <p:cNvPicPr preferRelativeResize="0"/>
          <p:nvPr/>
        </p:nvPicPr>
        <p:blipFill>
          <a:blip r:embed="rId6">
            <a:alphaModFix/>
          </a:blip>
          <a:stretch>
            <a:fillRect/>
          </a:stretch>
        </p:blipFill>
        <p:spPr>
          <a:xfrm>
            <a:off x="965525" y="2457175"/>
            <a:ext cx="981900" cy="792725"/>
          </a:xfrm>
          <a:prstGeom prst="rect">
            <a:avLst/>
          </a:prstGeom>
          <a:noFill/>
          <a:ln>
            <a:noFill/>
          </a:ln>
        </p:spPr>
      </p:pic>
      <p:pic>
        <p:nvPicPr>
          <p:cNvPr id="148" name="Google Shape;148;g113f67e48e6_0_0"/>
          <p:cNvPicPr preferRelativeResize="0"/>
          <p:nvPr/>
        </p:nvPicPr>
        <p:blipFill>
          <a:blip r:embed="rId7">
            <a:alphaModFix/>
          </a:blip>
          <a:stretch>
            <a:fillRect/>
          </a:stretch>
        </p:blipFill>
        <p:spPr>
          <a:xfrm>
            <a:off x="2652912" y="1488400"/>
            <a:ext cx="1215475" cy="3325100"/>
          </a:xfrm>
          <a:prstGeom prst="rect">
            <a:avLst/>
          </a:prstGeom>
          <a:noFill/>
          <a:ln>
            <a:noFill/>
          </a:ln>
        </p:spPr>
      </p:pic>
      <p:pic>
        <p:nvPicPr>
          <p:cNvPr id="149" name="Google Shape;149;g113f67e48e6_0_0"/>
          <p:cNvPicPr preferRelativeResize="0"/>
          <p:nvPr/>
        </p:nvPicPr>
        <p:blipFill>
          <a:blip r:embed="rId8">
            <a:alphaModFix/>
          </a:blip>
          <a:stretch>
            <a:fillRect/>
          </a:stretch>
        </p:blipFill>
        <p:spPr>
          <a:xfrm>
            <a:off x="405750" y="5462675"/>
            <a:ext cx="1383475" cy="301800"/>
          </a:xfrm>
          <a:prstGeom prst="rect">
            <a:avLst/>
          </a:prstGeom>
          <a:noFill/>
          <a:ln>
            <a:noFill/>
          </a:ln>
        </p:spPr>
      </p:pic>
      <p:pic>
        <p:nvPicPr>
          <p:cNvPr id="150" name="Google Shape;150;g113f67e48e6_0_0"/>
          <p:cNvPicPr preferRelativeResize="0"/>
          <p:nvPr/>
        </p:nvPicPr>
        <p:blipFill rotWithShape="1">
          <a:blip r:embed="rId9">
            <a:alphaModFix/>
          </a:blip>
          <a:srcRect t="26659"/>
          <a:stretch/>
        </p:blipFill>
        <p:spPr>
          <a:xfrm>
            <a:off x="2443275" y="5462675"/>
            <a:ext cx="1634750" cy="301800"/>
          </a:xfrm>
          <a:prstGeom prst="rect">
            <a:avLst/>
          </a:prstGeom>
          <a:noFill/>
          <a:ln>
            <a:noFill/>
          </a:ln>
        </p:spPr>
      </p:pic>
      <p:pic>
        <p:nvPicPr>
          <p:cNvPr id="151" name="Google Shape;151;g113f67e48e6_0_0"/>
          <p:cNvPicPr preferRelativeResize="0"/>
          <p:nvPr/>
        </p:nvPicPr>
        <p:blipFill rotWithShape="1">
          <a:blip r:embed="rId10">
            <a:alphaModFix/>
          </a:blip>
          <a:srcRect t="30444" r="36899" b="2873"/>
          <a:stretch/>
        </p:blipFill>
        <p:spPr>
          <a:xfrm>
            <a:off x="6261875" y="5466600"/>
            <a:ext cx="919365" cy="264600"/>
          </a:xfrm>
          <a:prstGeom prst="rect">
            <a:avLst/>
          </a:prstGeom>
          <a:noFill/>
          <a:ln>
            <a:noFill/>
          </a:ln>
        </p:spPr>
      </p:pic>
      <p:pic>
        <p:nvPicPr>
          <p:cNvPr id="152" name="Google Shape;152;g113f67e48e6_0_0"/>
          <p:cNvPicPr preferRelativeResize="0"/>
          <p:nvPr/>
        </p:nvPicPr>
        <p:blipFill rotWithShape="1">
          <a:blip r:embed="rId11">
            <a:alphaModFix/>
          </a:blip>
          <a:srcRect t="23594"/>
          <a:stretch/>
        </p:blipFill>
        <p:spPr>
          <a:xfrm>
            <a:off x="8543418" y="5466601"/>
            <a:ext cx="1456982" cy="276000"/>
          </a:xfrm>
          <a:prstGeom prst="rect">
            <a:avLst/>
          </a:prstGeom>
          <a:noFill/>
          <a:ln>
            <a:noFill/>
          </a:ln>
        </p:spPr>
      </p:pic>
      <p:pic>
        <p:nvPicPr>
          <p:cNvPr id="153" name="Google Shape;153;g113f67e48e6_0_0"/>
          <p:cNvPicPr preferRelativeResize="0"/>
          <p:nvPr/>
        </p:nvPicPr>
        <p:blipFill>
          <a:blip r:embed="rId12">
            <a:alphaModFix/>
          </a:blip>
          <a:stretch>
            <a:fillRect/>
          </a:stretch>
        </p:blipFill>
        <p:spPr>
          <a:xfrm>
            <a:off x="4706301" y="5462674"/>
            <a:ext cx="794894" cy="301801"/>
          </a:xfrm>
          <a:prstGeom prst="rect">
            <a:avLst/>
          </a:prstGeom>
          <a:noFill/>
          <a:ln>
            <a:noFill/>
          </a:ln>
        </p:spPr>
      </p:pic>
      <p:cxnSp>
        <p:nvCxnSpPr>
          <p:cNvPr id="154" name="Google Shape;154;g113f67e48e6_0_0"/>
          <p:cNvCxnSpPr>
            <a:stCxn id="147" idx="3"/>
          </p:cNvCxnSpPr>
          <p:nvPr/>
        </p:nvCxnSpPr>
        <p:spPr>
          <a:xfrm rot="10800000" flipH="1">
            <a:off x="1947425" y="2833137"/>
            <a:ext cx="981900" cy="20400"/>
          </a:xfrm>
          <a:prstGeom prst="straightConnector1">
            <a:avLst/>
          </a:prstGeom>
          <a:noFill/>
          <a:ln w="19050" cap="flat" cmpd="sng">
            <a:solidFill>
              <a:schemeClr val="dk2"/>
            </a:solidFill>
            <a:prstDash val="solid"/>
            <a:round/>
            <a:headEnd type="none" w="med" len="med"/>
            <a:tailEnd type="triangle" w="med" len="med"/>
          </a:ln>
        </p:spPr>
      </p:cxnSp>
      <p:cxnSp>
        <p:nvCxnSpPr>
          <p:cNvPr id="155" name="Google Shape;155;g113f67e48e6_0_0"/>
          <p:cNvCxnSpPr>
            <a:endCxn id="146" idx="1"/>
          </p:cNvCxnSpPr>
          <p:nvPr/>
        </p:nvCxnSpPr>
        <p:spPr>
          <a:xfrm>
            <a:off x="3435950" y="2850039"/>
            <a:ext cx="987600" cy="4500"/>
          </a:xfrm>
          <a:prstGeom prst="straightConnector1">
            <a:avLst/>
          </a:prstGeom>
          <a:noFill/>
          <a:ln w="19050" cap="flat" cmpd="sng">
            <a:solidFill>
              <a:schemeClr val="dk2"/>
            </a:solidFill>
            <a:prstDash val="solid"/>
            <a:round/>
            <a:headEnd type="none" w="med" len="med"/>
            <a:tailEnd type="triangle" w="med" len="med"/>
          </a:ln>
        </p:spPr>
      </p:cxnSp>
      <p:cxnSp>
        <p:nvCxnSpPr>
          <p:cNvPr id="156" name="Google Shape;156;g113f67e48e6_0_0"/>
          <p:cNvCxnSpPr/>
          <p:nvPr/>
        </p:nvCxnSpPr>
        <p:spPr>
          <a:xfrm rot="10800000" flipH="1">
            <a:off x="5188525" y="2854500"/>
            <a:ext cx="987600" cy="11400"/>
          </a:xfrm>
          <a:prstGeom prst="straightConnector1">
            <a:avLst/>
          </a:prstGeom>
          <a:noFill/>
          <a:ln w="19050" cap="flat" cmpd="sng">
            <a:solidFill>
              <a:schemeClr val="dk2"/>
            </a:solidFill>
            <a:prstDash val="solid"/>
            <a:round/>
            <a:headEnd type="none" w="med" len="med"/>
            <a:tailEnd type="triangle" w="med" len="med"/>
          </a:ln>
        </p:spPr>
      </p:cxnSp>
      <p:cxnSp>
        <p:nvCxnSpPr>
          <p:cNvPr id="157" name="Google Shape;157;g113f67e48e6_0_0"/>
          <p:cNvCxnSpPr/>
          <p:nvPr/>
        </p:nvCxnSpPr>
        <p:spPr>
          <a:xfrm rot="10800000" flipH="1">
            <a:off x="6788725" y="2778300"/>
            <a:ext cx="987600" cy="11400"/>
          </a:xfrm>
          <a:prstGeom prst="straightConnector1">
            <a:avLst/>
          </a:prstGeom>
          <a:noFill/>
          <a:ln w="19050" cap="flat" cmpd="sng">
            <a:solidFill>
              <a:schemeClr val="dk2"/>
            </a:solidFill>
            <a:prstDash val="solid"/>
            <a:round/>
            <a:headEnd type="none" w="med" len="med"/>
            <a:tailEnd type="triangle" w="med" len="med"/>
          </a:ln>
        </p:spPr>
      </p:cxnSp>
      <p:sp>
        <p:nvSpPr>
          <p:cNvPr id="158" name="Google Shape;158;g113f67e48e6_0_0"/>
          <p:cNvSpPr/>
          <p:nvPr/>
        </p:nvSpPr>
        <p:spPr>
          <a:xfrm>
            <a:off x="7776325" y="1904025"/>
            <a:ext cx="2596800" cy="21654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9" name="Google Shape;159;g113f67e48e6_0_0"/>
          <p:cNvCxnSpPr/>
          <p:nvPr/>
        </p:nvCxnSpPr>
        <p:spPr>
          <a:xfrm>
            <a:off x="2248400" y="860950"/>
            <a:ext cx="15900" cy="4971900"/>
          </a:xfrm>
          <a:prstGeom prst="straightConnector1">
            <a:avLst/>
          </a:prstGeom>
          <a:noFill/>
          <a:ln w="28575" cap="flat" cmpd="sng">
            <a:solidFill>
              <a:schemeClr val="lt2"/>
            </a:solidFill>
            <a:prstDash val="dash"/>
            <a:round/>
            <a:headEnd type="none" w="med" len="med"/>
            <a:tailEnd type="none" w="med" len="med"/>
          </a:ln>
        </p:spPr>
      </p:cxnSp>
      <p:cxnSp>
        <p:nvCxnSpPr>
          <p:cNvPr id="160" name="Google Shape;160;g113f67e48e6_0_0"/>
          <p:cNvCxnSpPr/>
          <p:nvPr/>
        </p:nvCxnSpPr>
        <p:spPr>
          <a:xfrm>
            <a:off x="4229600" y="860950"/>
            <a:ext cx="15900" cy="4971900"/>
          </a:xfrm>
          <a:prstGeom prst="straightConnector1">
            <a:avLst/>
          </a:prstGeom>
          <a:noFill/>
          <a:ln w="28575" cap="flat" cmpd="sng">
            <a:solidFill>
              <a:schemeClr val="lt2"/>
            </a:solidFill>
            <a:prstDash val="dash"/>
            <a:round/>
            <a:headEnd type="none" w="med" len="med"/>
            <a:tailEnd type="none" w="med" len="med"/>
          </a:ln>
        </p:spPr>
      </p:cxnSp>
      <p:cxnSp>
        <p:nvCxnSpPr>
          <p:cNvPr id="161" name="Google Shape;161;g113f67e48e6_0_0"/>
          <p:cNvCxnSpPr/>
          <p:nvPr/>
        </p:nvCxnSpPr>
        <p:spPr>
          <a:xfrm>
            <a:off x="5906000" y="860950"/>
            <a:ext cx="15900" cy="4971900"/>
          </a:xfrm>
          <a:prstGeom prst="straightConnector1">
            <a:avLst/>
          </a:prstGeom>
          <a:noFill/>
          <a:ln w="28575" cap="flat" cmpd="sng">
            <a:solidFill>
              <a:schemeClr val="lt2"/>
            </a:solidFill>
            <a:prstDash val="dash"/>
            <a:round/>
            <a:headEnd type="none" w="med" len="med"/>
            <a:tailEnd type="none" w="med" len="med"/>
          </a:ln>
        </p:spPr>
      </p:cxnSp>
      <p:cxnSp>
        <p:nvCxnSpPr>
          <p:cNvPr id="162" name="Google Shape;162;g113f67e48e6_0_0"/>
          <p:cNvCxnSpPr/>
          <p:nvPr/>
        </p:nvCxnSpPr>
        <p:spPr>
          <a:xfrm>
            <a:off x="7658600" y="860950"/>
            <a:ext cx="15900" cy="4971900"/>
          </a:xfrm>
          <a:prstGeom prst="straightConnector1">
            <a:avLst/>
          </a:prstGeom>
          <a:noFill/>
          <a:ln w="28575" cap="flat" cmpd="sng">
            <a:solidFill>
              <a:schemeClr val="lt2"/>
            </a:solidFill>
            <a:prstDash val="dash"/>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4"/>
          <p:cNvSpPr txBox="1">
            <a:spLocks noGrp="1"/>
          </p:cNvSpPr>
          <p:nvPr>
            <p:ph type="body" idx="1"/>
          </p:nvPr>
        </p:nvSpPr>
        <p:spPr>
          <a:xfrm>
            <a:off x="0" y="914400"/>
            <a:ext cx="12176400" cy="4876800"/>
          </a:xfrm>
          <a:prstGeom prst="rect">
            <a:avLst/>
          </a:prstGeom>
          <a:noFill/>
          <a:ln>
            <a:noFill/>
          </a:ln>
        </p:spPr>
        <p:txBody>
          <a:bodyPr spcFirstLastPara="1" wrap="square" lIns="603500" tIns="365750" rIns="731500" bIns="81275" anchor="t" anchorCtr="0">
            <a:noAutofit/>
          </a:bodyPr>
          <a:lstStyle/>
          <a:p>
            <a:pPr marL="0" lvl="0" indent="0" algn="l" rtl="0">
              <a:lnSpc>
                <a:spcPct val="150000"/>
              </a:lnSpc>
              <a:spcBef>
                <a:spcPts val="0"/>
              </a:spcBef>
              <a:spcAft>
                <a:spcPts val="0"/>
              </a:spcAft>
              <a:buSzPts val="2800"/>
              <a:buNone/>
            </a:pPr>
            <a:r>
              <a:rPr lang="en-US" sz="2000" b="1">
                <a:latin typeface="Helvetica Neue"/>
                <a:ea typeface="Helvetica Neue"/>
                <a:cs typeface="Helvetica Neue"/>
                <a:sym typeface="Helvetica Neue"/>
              </a:rPr>
              <a:t>Surbhi - </a:t>
            </a:r>
            <a:r>
              <a:rPr lang="en-US" sz="1700" b="1">
                <a:solidFill>
                  <a:schemeClr val="dk2"/>
                </a:solidFill>
                <a:latin typeface="Helvetica Neue"/>
                <a:ea typeface="Helvetica Neue"/>
                <a:cs typeface="Helvetica Neue"/>
                <a:sym typeface="Helvetica Neue"/>
              </a:rPr>
              <a:t>AWS Architect</a:t>
            </a:r>
            <a:r>
              <a:rPr lang="en-US" sz="2000" b="1">
                <a:latin typeface="Helvetica Neue"/>
                <a:ea typeface="Helvetica Neue"/>
                <a:cs typeface="Helvetica Neue"/>
                <a:sym typeface="Helvetica Neue"/>
              </a:rPr>
              <a:t>:</a:t>
            </a:r>
            <a:r>
              <a:rPr lang="en-US" sz="2000"/>
              <a:t> </a:t>
            </a:r>
            <a:endParaRPr sz="2000"/>
          </a:p>
          <a:p>
            <a:pPr marL="0" lvl="0" indent="0" algn="l" rtl="0">
              <a:lnSpc>
                <a:spcPct val="150000"/>
              </a:lnSpc>
              <a:spcBef>
                <a:spcPts val="0"/>
              </a:spcBef>
              <a:spcAft>
                <a:spcPts val="0"/>
              </a:spcAft>
              <a:buSzPts val="2800"/>
              <a:buNone/>
            </a:pPr>
            <a:r>
              <a:rPr lang="en-US" sz="1700"/>
              <a:t>Design the overall architecture of the system and grasp the entire project.</a:t>
            </a:r>
            <a:endParaRPr sz="1700"/>
          </a:p>
          <a:p>
            <a:pPr marL="0" lvl="0" indent="0" algn="l" rtl="0">
              <a:lnSpc>
                <a:spcPct val="150000"/>
              </a:lnSpc>
              <a:spcBef>
                <a:spcPts val="0"/>
              </a:spcBef>
              <a:spcAft>
                <a:spcPts val="0"/>
              </a:spcAft>
              <a:buSzPts val="2800"/>
              <a:buNone/>
            </a:pPr>
            <a:r>
              <a:rPr lang="en-US" sz="2000" b="1">
                <a:latin typeface="Helvetica Neue"/>
                <a:ea typeface="Helvetica Neue"/>
                <a:cs typeface="Helvetica Neue"/>
                <a:sym typeface="Helvetica Neue"/>
              </a:rPr>
              <a:t>Nosson -</a:t>
            </a:r>
            <a:r>
              <a:rPr lang="en-US" sz="1700" b="1">
                <a:solidFill>
                  <a:schemeClr val="dk2"/>
                </a:solidFill>
                <a:latin typeface="Helvetica Neue"/>
                <a:ea typeface="Helvetica Neue"/>
                <a:cs typeface="Helvetica Neue"/>
                <a:sym typeface="Helvetica Neue"/>
              </a:rPr>
              <a:t> Data Collector</a:t>
            </a:r>
            <a:r>
              <a:rPr lang="en-US" sz="2000" b="1">
                <a:latin typeface="Helvetica Neue"/>
                <a:ea typeface="Helvetica Neue"/>
                <a:cs typeface="Helvetica Neue"/>
                <a:sym typeface="Helvetica Neue"/>
              </a:rPr>
              <a:t>: </a:t>
            </a:r>
            <a:endParaRPr sz="2000" b="1">
              <a:latin typeface="Helvetica Neue"/>
              <a:ea typeface="Helvetica Neue"/>
              <a:cs typeface="Helvetica Neue"/>
              <a:sym typeface="Helvetica Neue"/>
            </a:endParaRPr>
          </a:p>
          <a:p>
            <a:pPr marL="0" marR="0" lvl="0" indent="0" algn="l" rtl="0">
              <a:lnSpc>
                <a:spcPct val="150000"/>
              </a:lnSpc>
              <a:spcBef>
                <a:spcPts val="0"/>
              </a:spcBef>
              <a:spcAft>
                <a:spcPts val="0"/>
              </a:spcAft>
              <a:buClr>
                <a:srgbClr val="000000"/>
              </a:buClr>
              <a:buSzPts val="2800"/>
              <a:buFont typeface="Arial"/>
              <a:buNone/>
            </a:pPr>
            <a:r>
              <a:rPr lang="en-US" sz="1700"/>
              <a:t>Collect</a:t>
            </a:r>
            <a:r>
              <a:rPr lang="en-US" sz="1500"/>
              <a:t> relevant data according to the needs of the system and users.</a:t>
            </a:r>
            <a:endParaRPr sz="1500"/>
          </a:p>
          <a:p>
            <a:pPr marL="0" lvl="0" indent="0" algn="l" rtl="0">
              <a:lnSpc>
                <a:spcPct val="150000"/>
              </a:lnSpc>
              <a:spcBef>
                <a:spcPts val="0"/>
              </a:spcBef>
              <a:spcAft>
                <a:spcPts val="0"/>
              </a:spcAft>
              <a:buSzPts val="2800"/>
              <a:buNone/>
            </a:pPr>
            <a:r>
              <a:rPr lang="en-US" sz="2000" b="1">
                <a:latin typeface="Helvetica Neue"/>
                <a:ea typeface="Helvetica Neue"/>
                <a:cs typeface="Helvetica Neue"/>
                <a:sym typeface="Helvetica Neue"/>
              </a:rPr>
              <a:t>Yihang - </a:t>
            </a:r>
            <a:r>
              <a:rPr lang="en-US" sz="1700" b="1">
                <a:solidFill>
                  <a:schemeClr val="dk2"/>
                </a:solidFill>
                <a:latin typeface="Helvetica Neue"/>
                <a:ea typeface="Helvetica Neue"/>
                <a:cs typeface="Helvetica Neue"/>
                <a:sym typeface="Helvetica Neue"/>
              </a:rPr>
              <a:t>Database Administrator</a:t>
            </a:r>
            <a:r>
              <a:rPr lang="en-US" sz="2000" b="1">
                <a:latin typeface="Helvetica Neue"/>
                <a:ea typeface="Helvetica Neue"/>
                <a:cs typeface="Helvetica Neue"/>
                <a:sym typeface="Helvetica Neue"/>
              </a:rPr>
              <a:t>:</a:t>
            </a:r>
            <a:r>
              <a:rPr lang="en-US" sz="2000"/>
              <a:t> </a:t>
            </a:r>
            <a:endParaRPr sz="2000"/>
          </a:p>
          <a:p>
            <a:pPr marL="0" marR="0" lvl="0" indent="0" algn="l" rtl="0">
              <a:lnSpc>
                <a:spcPct val="150000"/>
              </a:lnSpc>
              <a:spcBef>
                <a:spcPts val="0"/>
              </a:spcBef>
              <a:spcAft>
                <a:spcPts val="0"/>
              </a:spcAft>
              <a:buSzPts val="2800"/>
              <a:buNone/>
            </a:pPr>
            <a:r>
              <a:rPr lang="en-US" sz="1700"/>
              <a:t>Operate, maintain and manage of database management systems.</a:t>
            </a:r>
            <a:endParaRPr sz="1700"/>
          </a:p>
          <a:p>
            <a:pPr marL="0" lvl="0" indent="0" algn="l" rtl="0">
              <a:lnSpc>
                <a:spcPct val="150000"/>
              </a:lnSpc>
              <a:spcBef>
                <a:spcPts val="0"/>
              </a:spcBef>
              <a:spcAft>
                <a:spcPts val="0"/>
              </a:spcAft>
              <a:buSzPts val="2800"/>
              <a:buNone/>
            </a:pPr>
            <a:r>
              <a:rPr lang="en-US" sz="2000" b="1">
                <a:latin typeface="Helvetica Neue"/>
                <a:ea typeface="Helvetica Neue"/>
                <a:cs typeface="Helvetica Neue"/>
                <a:sym typeface="Helvetica Neue"/>
              </a:rPr>
              <a:t>Yifeng - </a:t>
            </a:r>
            <a:r>
              <a:rPr lang="en-US" sz="1700" b="1">
                <a:solidFill>
                  <a:schemeClr val="dk2"/>
                </a:solidFill>
                <a:latin typeface="Helvetica Neue"/>
                <a:ea typeface="Helvetica Neue"/>
                <a:cs typeface="Helvetica Neue"/>
                <a:sym typeface="Helvetica Neue"/>
              </a:rPr>
              <a:t>Database developer</a:t>
            </a:r>
            <a:r>
              <a:rPr lang="en-US" sz="2000" b="1">
                <a:latin typeface="Helvetica Neue"/>
                <a:ea typeface="Helvetica Neue"/>
                <a:cs typeface="Helvetica Neue"/>
                <a:sym typeface="Helvetica Neue"/>
              </a:rPr>
              <a:t>: </a:t>
            </a:r>
            <a:endParaRPr sz="2000" b="1">
              <a:latin typeface="Helvetica Neue"/>
              <a:ea typeface="Helvetica Neue"/>
              <a:cs typeface="Helvetica Neue"/>
              <a:sym typeface="Helvetica Neue"/>
            </a:endParaRPr>
          </a:p>
          <a:p>
            <a:pPr marL="0" lvl="0" indent="0" algn="l" rtl="0">
              <a:lnSpc>
                <a:spcPct val="150000"/>
              </a:lnSpc>
              <a:spcBef>
                <a:spcPts val="0"/>
              </a:spcBef>
              <a:spcAft>
                <a:spcPts val="0"/>
              </a:spcAft>
              <a:buSzPts val="2800"/>
              <a:buNone/>
            </a:pPr>
            <a:r>
              <a:rPr lang="en-US" sz="1700"/>
              <a:t>Design and develop database management systems.</a:t>
            </a:r>
            <a:endParaRPr sz="1700"/>
          </a:p>
          <a:p>
            <a:pPr marL="0" lvl="0" indent="0" algn="l" rtl="0">
              <a:lnSpc>
                <a:spcPct val="150000"/>
              </a:lnSpc>
              <a:spcBef>
                <a:spcPts val="0"/>
              </a:spcBef>
              <a:spcAft>
                <a:spcPts val="0"/>
              </a:spcAft>
              <a:buSzPts val="2800"/>
              <a:buNone/>
            </a:pPr>
            <a:r>
              <a:rPr lang="en-US" sz="2000" b="1">
                <a:latin typeface="Helvetica Neue"/>
                <a:ea typeface="Helvetica Neue"/>
                <a:cs typeface="Helvetica Neue"/>
                <a:sym typeface="Helvetica Neue"/>
              </a:rPr>
              <a:t>Qianwen - </a:t>
            </a:r>
            <a:r>
              <a:rPr lang="en-US" sz="1700" b="1">
                <a:solidFill>
                  <a:schemeClr val="dk2"/>
                </a:solidFill>
                <a:latin typeface="Helvetica Neue"/>
                <a:ea typeface="Helvetica Neue"/>
                <a:cs typeface="Helvetica Neue"/>
                <a:sym typeface="Helvetica Neue"/>
              </a:rPr>
              <a:t>Data Analyst</a:t>
            </a:r>
            <a:r>
              <a:rPr lang="en-US" sz="2000" b="1">
                <a:latin typeface="Helvetica Neue"/>
                <a:ea typeface="Helvetica Neue"/>
                <a:cs typeface="Helvetica Neue"/>
                <a:sym typeface="Helvetica Neue"/>
              </a:rPr>
              <a:t>: </a:t>
            </a:r>
            <a:endParaRPr sz="2000" b="1">
              <a:latin typeface="Helvetica Neue"/>
              <a:ea typeface="Helvetica Neue"/>
              <a:cs typeface="Helvetica Neue"/>
              <a:sym typeface="Helvetica Neue"/>
            </a:endParaRPr>
          </a:p>
          <a:p>
            <a:pPr marL="0" marR="0" lvl="0" indent="0" algn="l" rtl="0">
              <a:lnSpc>
                <a:spcPct val="150000"/>
              </a:lnSpc>
              <a:spcBef>
                <a:spcPts val="0"/>
              </a:spcBef>
              <a:spcAft>
                <a:spcPts val="0"/>
              </a:spcAft>
              <a:buSzPts val="2800"/>
              <a:buNone/>
            </a:pPr>
            <a:r>
              <a:rPr lang="en-US" sz="1700"/>
              <a:t>Analyze and visualize data, and make industry assessments and forecasts based on data.</a:t>
            </a:r>
            <a:endParaRPr sz="1700"/>
          </a:p>
          <a:p>
            <a:pPr marL="0" lvl="0" indent="0" algn="l" rtl="0">
              <a:lnSpc>
                <a:spcPct val="100000"/>
              </a:lnSpc>
              <a:spcBef>
                <a:spcPts val="0"/>
              </a:spcBef>
              <a:spcAft>
                <a:spcPts val="0"/>
              </a:spcAft>
              <a:buSzPts val="2800"/>
              <a:buNone/>
            </a:pPr>
            <a:endParaRPr sz="2400"/>
          </a:p>
        </p:txBody>
      </p:sp>
      <p:sp>
        <p:nvSpPr>
          <p:cNvPr id="168" name="Google Shape;168;p4"/>
          <p:cNvSpPr txBox="1">
            <a:spLocks noGrp="1"/>
          </p:cNvSpPr>
          <p:nvPr>
            <p:ph type="title"/>
          </p:nvPr>
        </p:nvSpPr>
        <p:spPr>
          <a:xfrm>
            <a:off x="-15680" y="-380981"/>
            <a:ext cx="12192000" cy="1447800"/>
          </a:xfrm>
          <a:prstGeom prst="rect">
            <a:avLst/>
          </a:prstGeom>
          <a:noFill/>
          <a:ln>
            <a:noFill/>
          </a:ln>
        </p:spPr>
        <p:txBody>
          <a:bodyPr spcFirstLastPara="1" wrap="square" lIns="731500" tIns="731500" rIns="731500" bIns="81275" anchor="t" anchorCtr="0">
            <a:normAutofit/>
          </a:bodyPr>
          <a:lstStyle/>
          <a:p>
            <a:pPr marL="0" marR="0" lvl="0" indent="0" algn="l" rtl="0">
              <a:lnSpc>
                <a:spcPct val="90000"/>
              </a:lnSpc>
              <a:spcBef>
                <a:spcPts val="0"/>
              </a:spcBef>
              <a:spcAft>
                <a:spcPts val="0"/>
              </a:spcAft>
              <a:buClr>
                <a:srgbClr val="000000"/>
              </a:buClr>
              <a:buSzPts val="990"/>
              <a:buFont typeface="Arial"/>
              <a:buNone/>
            </a:pPr>
            <a:r>
              <a:rPr lang="en-US" sz="4000" b="1">
                <a:solidFill>
                  <a:srgbClr val="0D518E"/>
                </a:solidFill>
              </a:rPr>
              <a:t>Roles and Responsibilities</a:t>
            </a:r>
            <a:endParaRPr sz="4000" b="1">
              <a:solidFill>
                <a:srgbClr val="0D518E"/>
              </a:solidFill>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5"/>
          <p:cNvSpPr txBox="1">
            <a:spLocks noGrp="1"/>
          </p:cNvSpPr>
          <p:nvPr>
            <p:ph type="body" idx="1"/>
          </p:nvPr>
        </p:nvSpPr>
        <p:spPr>
          <a:xfrm>
            <a:off x="0" y="1139450"/>
            <a:ext cx="12589500" cy="1135200"/>
          </a:xfrm>
          <a:prstGeom prst="rect">
            <a:avLst/>
          </a:prstGeom>
          <a:noFill/>
          <a:ln>
            <a:noFill/>
          </a:ln>
        </p:spPr>
        <p:txBody>
          <a:bodyPr spcFirstLastPara="1" wrap="square" lIns="603500" tIns="365750" rIns="731500" bIns="81275" anchor="t" anchorCtr="0">
            <a:noAutofit/>
          </a:bodyPr>
          <a:lstStyle/>
          <a:p>
            <a:pPr marL="0" lvl="0" indent="0" algn="l" rtl="0">
              <a:lnSpc>
                <a:spcPct val="150000"/>
              </a:lnSpc>
              <a:spcBef>
                <a:spcPts val="500"/>
              </a:spcBef>
              <a:spcAft>
                <a:spcPts val="0"/>
              </a:spcAft>
              <a:buSzPts val="1100"/>
              <a:buNone/>
            </a:pPr>
            <a:r>
              <a:rPr lang="en-US" sz="1900">
                <a:highlight>
                  <a:srgbClr val="FFFFFF"/>
                </a:highlight>
                <a:latin typeface="Helvetica Neue"/>
                <a:ea typeface="Helvetica Neue"/>
                <a:cs typeface="Helvetica Neue"/>
                <a:sym typeface="Helvetica Neue"/>
              </a:rPr>
              <a:t>For our project we are planning to use Waterfall Methodology for organization and development.</a:t>
            </a:r>
            <a:endParaRPr sz="1900">
              <a:highlight>
                <a:srgbClr val="FFFFFF"/>
              </a:highlight>
              <a:latin typeface="Helvetica Neue"/>
              <a:ea typeface="Helvetica Neue"/>
              <a:cs typeface="Helvetica Neue"/>
              <a:sym typeface="Helvetica Neue"/>
            </a:endParaRPr>
          </a:p>
          <a:p>
            <a:pPr marL="114300" lvl="0" indent="0" algn="l" rtl="0">
              <a:lnSpc>
                <a:spcPct val="100000"/>
              </a:lnSpc>
              <a:spcBef>
                <a:spcPts val="500"/>
              </a:spcBef>
              <a:spcAft>
                <a:spcPts val="0"/>
              </a:spcAft>
              <a:buSzPts val="2800"/>
              <a:buNone/>
            </a:pPr>
            <a:endParaRPr/>
          </a:p>
        </p:txBody>
      </p:sp>
      <p:sp>
        <p:nvSpPr>
          <p:cNvPr id="174" name="Google Shape;174;p5"/>
          <p:cNvSpPr txBox="1">
            <a:spLocks noGrp="1"/>
          </p:cNvSpPr>
          <p:nvPr>
            <p:ph type="title"/>
          </p:nvPr>
        </p:nvSpPr>
        <p:spPr>
          <a:xfrm>
            <a:off x="-320480" y="-457181"/>
            <a:ext cx="12192000" cy="1447800"/>
          </a:xfrm>
          <a:prstGeom prst="rect">
            <a:avLst/>
          </a:prstGeom>
          <a:noFill/>
          <a:ln>
            <a:noFill/>
          </a:ln>
        </p:spPr>
        <p:txBody>
          <a:bodyPr spcFirstLastPara="1" wrap="square" lIns="731500" tIns="731500" rIns="731500" bIns="81275" anchor="ctr" anchorCtr="0">
            <a:normAutofit/>
          </a:bodyPr>
          <a:lstStyle/>
          <a:p>
            <a:pPr marL="0" marR="0" lvl="0" indent="0" algn="l" rtl="0">
              <a:lnSpc>
                <a:spcPct val="90000"/>
              </a:lnSpc>
              <a:spcBef>
                <a:spcPts val="0"/>
              </a:spcBef>
              <a:spcAft>
                <a:spcPts val="0"/>
              </a:spcAft>
              <a:buClr>
                <a:srgbClr val="000000"/>
              </a:buClr>
              <a:buSzPts val="990"/>
              <a:buFont typeface="Arial"/>
              <a:buNone/>
            </a:pPr>
            <a:r>
              <a:rPr lang="en-US" sz="4000" b="1">
                <a:solidFill>
                  <a:srgbClr val="0D518E"/>
                </a:solidFill>
              </a:rPr>
              <a:t>Timeline</a:t>
            </a:r>
            <a:r>
              <a:rPr lang="en-US"/>
              <a:t> </a:t>
            </a:r>
            <a:r>
              <a:rPr lang="en-US" sz="4000" b="1">
                <a:solidFill>
                  <a:srgbClr val="0D518E"/>
                </a:solidFill>
              </a:rPr>
              <a:t>of the Project</a:t>
            </a:r>
            <a:endParaRPr/>
          </a:p>
        </p:txBody>
      </p:sp>
      <p:sp>
        <p:nvSpPr>
          <p:cNvPr id="175" name="Google Shape;175;p5"/>
          <p:cNvSpPr txBox="1">
            <a:spLocks noGrp="1"/>
          </p:cNvSpPr>
          <p:nvPr>
            <p:ph type="sldNum" idx="12"/>
          </p:nvPr>
        </p:nvSpPr>
        <p:spPr>
          <a:xfrm>
            <a:off x="11049000" y="6403756"/>
            <a:ext cx="685800" cy="301844"/>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fld id="{00000000-1234-1234-1234-123412341234}" type="slidenum">
              <a:rPr lang="en-US"/>
              <a:t>7</a:t>
            </a:fld>
            <a:endParaRPr/>
          </a:p>
        </p:txBody>
      </p:sp>
      <p:grpSp>
        <p:nvGrpSpPr>
          <p:cNvPr id="176" name="Google Shape;176;p5"/>
          <p:cNvGrpSpPr/>
          <p:nvPr/>
        </p:nvGrpSpPr>
        <p:grpSpPr>
          <a:xfrm>
            <a:off x="1615069" y="2936845"/>
            <a:ext cx="1803340" cy="2746194"/>
            <a:chOff x="1083025" y="1574026"/>
            <a:chExt cx="1834900" cy="2059697"/>
          </a:xfrm>
        </p:grpSpPr>
        <p:sp>
          <p:nvSpPr>
            <p:cNvPr id="177" name="Google Shape;177;p5"/>
            <p:cNvSpPr txBox="1"/>
            <p:nvPr/>
          </p:nvSpPr>
          <p:spPr>
            <a:xfrm>
              <a:off x="1382715" y="1574026"/>
              <a:ext cx="1178400" cy="241200"/>
            </a:xfrm>
            <a:prstGeom prst="rect">
              <a:avLst/>
            </a:prstGeom>
            <a:noFill/>
            <a:ln>
              <a:noFill/>
            </a:ln>
          </p:spPr>
          <p:txBody>
            <a:bodyPr spcFirstLastPara="1" wrap="square" lIns="121900" tIns="121900" rIns="121900" bIns="121900" anchor="t" anchorCtr="0">
              <a:noAutofit/>
            </a:bodyPr>
            <a:lstStyle/>
            <a:p>
              <a:pPr marL="0" lvl="0" indent="0" algn="r" rtl="0">
                <a:lnSpc>
                  <a:spcPct val="115000"/>
                </a:lnSpc>
                <a:spcBef>
                  <a:spcPts val="0"/>
                </a:spcBef>
                <a:spcAft>
                  <a:spcPts val="2100"/>
                </a:spcAft>
                <a:buNone/>
              </a:pPr>
              <a:r>
                <a:rPr lang="en-US" sz="1200" b="1">
                  <a:solidFill>
                    <a:srgbClr val="0C58D3"/>
                  </a:solidFill>
                  <a:latin typeface="Roboto"/>
                  <a:ea typeface="Roboto"/>
                  <a:cs typeface="Roboto"/>
                  <a:sym typeface="Roboto"/>
                </a:rPr>
                <a:t>Week 1 </a:t>
              </a:r>
              <a:endParaRPr sz="1200" b="1">
                <a:solidFill>
                  <a:srgbClr val="0C58D3"/>
                </a:solidFill>
                <a:latin typeface="Roboto"/>
                <a:ea typeface="Roboto"/>
                <a:cs typeface="Roboto"/>
                <a:sym typeface="Roboto"/>
              </a:endParaRPr>
            </a:p>
          </p:txBody>
        </p:sp>
        <p:sp>
          <p:nvSpPr>
            <p:cNvPr id="178" name="Google Shape;178;p5"/>
            <p:cNvSpPr txBox="1"/>
            <p:nvPr/>
          </p:nvSpPr>
          <p:spPr>
            <a:xfrm>
              <a:off x="1235815" y="2695023"/>
              <a:ext cx="1505100" cy="938700"/>
            </a:xfrm>
            <a:prstGeom prst="rect">
              <a:avLst/>
            </a:prstGeom>
            <a:noFill/>
            <a:ln>
              <a:noFill/>
            </a:ln>
          </p:spPr>
          <p:txBody>
            <a:bodyPr spcFirstLastPara="1" wrap="square" lIns="121900" tIns="121900" rIns="121900" bIns="121900" anchor="b" anchorCtr="0">
              <a:noAutofit/>
            </a:bodyPr>
            <a:lstStyle/>
            <a:p>
              <a:pPr marL="0" lvl="0" indent="0" algn="ctr" rtl="0">
                <a:lnSpc>
                  <a:spcPct val="115000"/>
                </a:lnSpc>
                <a:spcBef>
                  <a:spcPts val="0"/>
                </a:spcBef>
                <a:spcAft>
                  <a:spcPts val="0"/>
                </a:spcAft>
                <a:buNone/>
              </a:pPr>
              <a:r>
                <a:rPr lang="en-US" sz="1300" b="1">
                  <a:solidFill>
                    <a:srgbClr val="0C58D3"/>
                  </a:solidFill>
                  <a:latin typeface="Roboto"/>
                  <a:ea typeface="Roboto"/>
                  <a:cs typeface="Roboto"/>
                  <a:sym typeface="Roboto"/>
                </a:rPr>
                <a:t>Research and Analysis </a:t>
              </a:r>
              <a:endParaRPr sz="1300" b="1">
                <a:solidFill>
                  <a:srgbClr val="0C58D3"/>
                </a:solidFill>
                <a:latin typeface="Roboto"/>
                <a:ea typeface="Roboto"/>
                <a:cs typeface="Roboto"/>
                <a:sym typeface="Roboto"/>
              </a:endParaRPr>
            </a:p>
          </p:txBody>
        </p:sp>
        <p:cxnSp>
          <p:nvCxnSpPr>
            <p:cNvPr id="179" name="Google Shape;179;p5"/>
            <p:cNvCxnSpPr>
              <a:stCxn id="177" idx="2"/>
            </p:cNvCxnSpPr>
            <p:nvPr/>
          </p:nvCxnSpPr>
          <p:spPr>
            <a:xfrm>
              <a:off x="1971915" y="1815226"/>
              <a:ext cx="816000" cy="622200"/>
            </a:xfrm>
            <a:prstGeom prst="straightConnector1">
              <a:avLst/>
            </a:prstGeom>
            <a:noFill/>
            <a:ln w="9525" cap="flat" cmpd="sng">
              <a:solidFill>
                <a:srgbClr val="0D5DDF"/>
              </a:solidFill>
              <a:prstDash val="solid"/>
              <a:round/>
              <a:headEnd type="none" w="sm" len="sm"/>
              <a:tailEnd type="none" w="sm" len="sm"/>
            </a:ln>
          </p:spPr>
        </p:cxnSp>
        <p:sp>
          <p:nvSpPr>
            <p:cNvPr id="180" name="Google Shape;180;p5"/>
            <p:cNvSpPr/>
            <p:nvPr/>
          </p:nvSpPr>
          <p:spPr>
            <a:xfrm flipH="1">
              <a:off x="1083025" y="2306625"/>
              <a:ext cx="1834800" cy="143400"/>
            </a:xfrm>
            <a:prstGeom prst="parallelogram">
              <a:avLst>
                <a:gd name="adj" fmla="val 96952"/>
              </a:avLst>
            </a:prstGeom>
            <a:solidFill>
              <a:srgbClr val="0D5DD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sz="1900"/>
                <a:t>  </a:t>
              </a:r>
              <a:endParaRPr sz="1900"/>
            </a:p>
          </p:txBody>
        </p:sp>
        <p:sp>
          <p:nvSpPr>
            <p:cNvPr id="181" name="Google Shape;181;p5"/>
            <p:cNvSpPr/>
            <p:nvPr/>
          </p:nvSpPr>
          <p:spPr>
            <a:xfrm>
              <a:off x="1083125" y="2460449"/>
              <a:ext cx="1834800" cy="143400"/>
            </a:xfrm>
            <a:prstGeom prst="parallelogram">
              <a:avLst>
                <a:gd name="adj" fmla="val 96952"/>
              </a:avLst>
            </a:prstGeom>
            <a:solidFill>
              <a:srgbClr val="0944A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82" name="Google Shape;182;p5"/>
          <p:cNvGrpSpPr/>
          <p:nvPr/>
        </p:nvGrpSpPr>
        <p:grpSpPr>
          <a:xfrm>
            <a:off x="3293473" y="2912553"/>
            <a:ext cx="2310506" cy="2966485"/>
            <a:chOff x="1083025" y="1556100"/>
            <a:chExt cx="1834900" cy="2224919"/>
          </a:xfrm>
        </p:grpSpPr>
        <p:sp>
          <p:nvSpPr>
            <p:cNvPr id="183" name="Google Shape;183;p5"/>
            <p:cNvSpPr txBox="1"/>
            <p:nvPr/>
          </p:nvSpPr>
          <p:spPr>
            <a:xfrm>
              <a:off x="1856151" y="1556100"/>
              <a:ext cx="801600" cy="272100"/>
            </a:xfrm>
            <a:prstGeom prst="rect">
              <a:avLst/>
            </a:prstGeom>
            <a:noFill/>
            <a:ln>
              <a:noFill/>
            </a:ln>
          </p:spPr>
          <p:txBody>
            <a:bodyPr spcFirstLastPara="1" wrap="square" lIns="121900" tIns="121900" rIns="121900" bIns="121900" anchor="t" anchorCtr="0">
              <a:noAutofit/>
            </a:bodyPr>
            <a:lstStyle/>
            <a:p>
              <a:pPr marL="0" lvl="0" indent="0" algn="r" rtl="0">
                <a:lnSpc>
                  <a:spcPct val="115000"/>
                </a:lnSpc>
                <a:spcBef>
                  <a:spcPts val="0"/>
                </a:spcBef>
                <a:spcAft>
                  <a:spcPts val="2100"/>
                </a:spcAft>
                <a:buNone/>
              </a:pPr>
              <a:r>
                <a:rPr lang="en-US" sz="1200" b="1">
                  <a:solidFill>
                    <a:srgbClr val="0C58D3"/>
                  </a:solidFill>
                  <a:latin typeface="Roboto"/>
                  <a:ea typeface="Roboto"/>
                  <a:cs typeface="Roboto"/>
                  <a:sym typeface="Roboto"/>
                </a:rPr>
                <a:t>Week 2-3</a:t>
              </a:r>
              <a:endParaRPr sz="1200" b="1">
                <a:solidFill>
                  <a:srgbClr val="0C58D3"/>
                </a:solidFill>
                <a:latin typeface="Roboto"/>
                <a:ea typeface="Roboto"/>
                <a:cs typeface="Roboto"/>
                <a:sym typeface="Roboto"/>
              </a:endParaRPr>
            </a:p>
          </p:txBody>
        </p:sp>
        <p:sp>
          <p:nvSpPr>
            <p:cNvPr id="184" name="Google Shape;184;p5"/>
            <p:cNvSpPr txBox="1"/>
            <p:nvPr/>
          </p:nvSpPr>
          <p:spPr>
            <a:xfrm>
              <a:off x="1235822" y="2695019"/>
              <a:ext cx="1505100" cy="1086000"/>
            </a:xfrm>
            <a:prstGeom prst="rect">
              <a:avLst/>
            </a:prstGeom>
            <a:noFill/>
            <a:ln>
              <a:noFill/>
            </a:ln>
          </p:spPr>
          <p:txBody>
            <a:bodyPr spcFirstLastPara="1" wrap="square" lIns="121900" tIns="121900" rIns="121900" bIns="121900" anchor="b" anchorCtr="0">
              <a:noAutofit/>
            </a:bodyPr>
            <a:lstStyle/>
            <a:p>
              <a:pPr marL="0" lvl="0" indent="0" algn="ctr" rtl="0">
                <a:lnSpc>
                  <a:spcPct val="115000"/>
                </a:lnSpc>
                <a:spcBef>
                  <a:spcPts val="0"/>
                </a:spcBef>
                <a:spcAft>
                  <a:spcPts val="0"/>
                </a:spcAft>
                <a:buNone/>
              </a:pPr>
              <a:r>
                <a:rPr lang="en-US" sz="1300" b="1">
                  <a:solidFill>
                    <a:srgbClr val="0C58D3"/>
                  </a:solidFill>
                  <a:latin typeface="Roboto"/>
                  <a:ea typeface="Roboto"/>
                  <a:cs typeface="Roboto"/>
                  <a:sym typeface="Roboto"/>
                </a:rPr>
                <a:t>Requirement,Design and Development Phase-1</a:t>
              </a:r>
              <a:endParaRPr sz="1300" b="1">
                <a:solidFill>
                  <a:srgbClr val="0C58D3"/>
                </a:solidFill>
                <a:latin typeface="Roboto"/>
                <a:ea typeface="Roboto"/>
                <a:cs typeface="Roboto"/>
                <a:sym typeface="Roboto"/>
              </a:endParaRPr>
            </a:p>
          </p:txBody>
        </p:sp>
        <p:cxnSp>
          <p:nvCxnSpPr>
            <p:cNvPr id="185" name="Google Shape;185;p5"/>
            <p:cNvCxnSpPr>
              <a:stCxn id="183" idx="2"/>
              <a:endCxn id="186" idx="5"/>
            </p:cNvCxnSpPr>
            <p:nvPr/>
          </p:nvCxnSpPr>
          <p:spPr>
            <a:xfrm>
              <a:off x="2256951" y="1828200"/>
              <a:ext cx="615000" cy="703800"/>
            </a:xfrm>
            <a:prstGeom prst="straightConnector1">
              <a:avLst/>
            </a:prstGeom>
            <a:noFill/>
            <a:ln w="9525" cap="flat" cmpd="sng">
              <a:solidFill>
                <a:srgbClr val="0D5DDF"/>
              </a:solidFill>
              <a:prstDash val="solid"/>
              <a:round/>
              <a:headEnd type="none" w="sm" len="sm"/>
              <a:tailEnd type="none" w="sm" len="sm"/>
            </a:ln>
          </p:spPr>
        </p:cxnSp>
        <p:sp>
          <p:nvSpPr>
            <p:cNvPr id="187" name="Google Shape;187;p5"/>
            <p:cNvSpPr/>
            <p:nvPr/>
          </p:nvSpPr>
          <p:spPr>
            <a:xfrm flipH="1">
              <a:off x="1083025" y="2306625"/>
              <a:ext cx="1834800" cy="143400"/>
            </a:xfrm>
            <a:prstGeom prst="parallelogram">
              <a:avLst>
                <a:gd name="adj" fmla="val 96952"/>
              </a:avLst>
            </a:prstGeom>
            <a:solidFill>
              <a:srgbClr val="0D5DD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sz="1900"/>
                <a:t>  </a:t>
              </a:r>
              <a:endParaRPr sz="1900"/>
            </a:p>
          </p:txBody>
        </p:sp>
        <p:sp>
          <p:nvSpPr>
            <p:cNvPr id="188" name="Google Shape;188;p5"/>
            <p:cNvSpPr/>
            <p:nvPr/>
          </p:nvSpPr>
          <p:spPr>
            <a:xfrm>
              <a:off x="1083125" y="2460449"/>
              <a:ext cx="1834800" cy="143400"/>
            </a:xfrm>
            <a:prstGeom prst="parallelogram">
              <a:avLst>
                <a:gd name="adj" fmla="val 96952"/>
              </a:avLst>
            </a:prstGeom>
            <a:solidFill>
              <a:srgbClr val="0944A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89" name="Google Shape;189;p5"/>
          <p:cNvGrpSpPr/>
          <p:nvPr/>
        </p:nvGrpSpPr>
        <p:grpSpPr>
          <a:xfrm>
            <a:off x="7084635" y="2874128"/>
            <a:ext cx="1611042" cy="3221855"/>
            <a:chOff x="1083025" y="1526969"/>
            <a:chExt cx="1834900" cy="2416452"/>
          </a:xfrm>
        </p:grpSpPr>
        <p:sp>
          <p:nvSpPr>
            <p:cNvPr id="190" name="Google Shape;190;p5"/>
            <p:cNvSpPr txBox="1"/>
            <p:nvPr/>
          </p:nvSpPr>
          <p:spPr>
            <a:xfrm>
              <a:off x="1324832" y="1526969"/>
              <a:ext cx="1213500" cy="533100"/>
            </a:xfrm>
            <a:prstGeom prst="rect">
              <a:avLst/>
            </a:prstGeom>
            <a:solidFill>
              <a:schemeClr val="lt1"/>
            </a:solidFill>
            <a:ln>
              <a:noFill/>
            </a:ln>
          </p:spPr>
          <p:txBody>
            <a:bodyPr spcFirstLastPara="1" wrap="square" lIns="121900" tIns="121900" rIns="121900" bIns="121900" anchor="ctr" anchorCtr="0">
              <a:noAutofit/>
            </a:bodyPr>
            <a:lstStyle/>
            <a:p>
              <a:pPr marL="0" lvl="0" indent="0" algn="r" rtl="0">
                <a:lnSpc>
                  <a:spcPct val="115000"/>
                </a:lnSpc>
                <a:spcBef>
                  <a:spcPts val="0"/>
                </a:spcBef>
                <a:spcAft>
                  <a:spcPts val="2100"/>
                </a:spcAft>
                <a:buNone/>
              </a:pPr>
              <a:r>
                <a:rPr lang="en-US" sz="1200" b="1">
                  <a:solidFill>
                    <a:srgbClr val="0D5DDF"/>
                  </a:solidFill>
                  <a:latin typeface="Roboto"/>
                  <a:ea typeface="Roboto"/>
                  <a:cs typeface="Roboto"/>
                  <a:sym typeface="Roboto"/>
                </a:rPr>
                <a:t>Week 5</a:t>
              </a:r>
              <a:endParaRPr sz="1200" b="1">
                <a:solidFill>
                  <a:srgbClr val="0D5DDF"/>
                </a:solidFill>
                <a:latin typeface="Roboto"/>
                <a:ea typeface="Roboto"/>
                <a:cs typeface="Roboto"/>
                <a:sym typeface="Roboto"/>
              </a:endParaRPr>
            </a:p>
          </p:txBody>
        </p:sp>
        <p:sp>
          <p:nvSpPr>
            <p:cNvPr id="191" name="Google Shape;191;p5"/>
            <p:cNvSpPr txBox="1"/>
            <p:nvPr/>
          </p:nvSpPr>
          <p:spPr>
            <a:xfrm>
              <a:off x="1162456" y="2857421"/>
              <a:ext cx="1505100" cy="1086000"/>
            </a:xfrm>
            <a:prstGeom prst="rect">
              <a:avLst/>
            </a:prstGeom>
            <a:solidFill>
              <a:schemeClr val="lt1"/>
            </a:solidFill>
            <a:ln>
              <a:noFill/>
            </a:ln>
          </p:spPr>
          <p:txBody>
            <a:bodyPr spcFirstLastPara="1" wrap="square" lIns="121900" tIns="121900" rIns="121900" bIns="121900" anchor="ctr" anchorCtr="0">
              <a:noAutofit/>
            </a:bodyPr>
            <a:lstStyle/>
            <a:p>
              <a:pPr marL="0" marR="0" lvl="0" indent="0" algn="ctr" rtl="0">
                <a:lnSpc>
                  <a:spcPct val="115000"/>
                </a:lnSpc>
                <a:spcBef>
                  <a:spcPts val="0"/>
                </a:spcBef>
                <a:spcAft>
                  <a:spcPts val="0"/>
                </a:spcAft>
                <a:buNone/>
              </a:pPr>
              <a:r>
                <a:rPr lang="en-US" sz="1300" b="1">
                  <a:solidFill>
                    <a:srgbClr val="0C58D3"/>
                  </a:solidFill>
                  <a:latin typeface="Roboto"/>
                  <a:ea typeface="Roboto"/>
                  <a:cs typeface="Roboto"/>
                  <a:sym typeface="Roboto"/>
                </a:rPr>
                <a:t>Development Phase- 3</a:t>
              </a:r>
              <a:endParaRPr sz="1300" b="1">
                <a:solidFill>
                  <a:srgbClr val="0C58D3"/>
                </a:solidFill>
                <a:latin typeface="Roboto"/>
                <a:ea typeface="Roboto"/>
                <a:cs typeface="Roboto"/>
                <a:sym typeface="Roboto"/>
              </a:endParaRPr>
            </a:p>
            <a:p>
              <a:pPr marL="0" lvl="0" indent="0" algn="ctr" rtl="0">
                <a:lnSpc>
                  <a:spcPct val="115000"/>
                </a:lnSpc>
                <a:spcBef>
                  <a:spcPts val="0"/>
                </a:spcBef>
                <a:spcAft>
                  <a:spcPts val="0"/>
                </a:spcAft>
                <a:buNone/>
              </a:pPr>
              <a:r>
                <a:rPr lang="en-US" sz="1300" b="1">
                  <a:solidFill>
                    <a:srgbClr val="0C58D3"/>
                  </a:solidFill>
                  <a:latin typeface="Roboto"/>
                  <a:ea typeface="Roboto"/>
                  <a:cs typeface="Roboto"/>
                  <a:sym typeface="Roboto"/>
                </a:rPr>
                <a:t>and Testing </a:t>
              </a:r>
              <a:endParaRPr sz="1300" b="1">
                <a:solidFill>
                  <a:srgbClr val="0C58D3"/>
                </a:solidFill>
                <a:latin typeface="Roboto"/>
                <a:ea typeface="Roboto"/>
                <a:cs typeface="Roboto"/>
                <a:sym typeface="Roboto"/>
              </a:endParaRPr>
            </a:p>
          </p:txBody>
        </p:sp>
        <p:cxnSp>
          <p:nvCxnSpPr>
            <p:cNvPr id="192" name="Google Shape;192;p5"/>
            <p:cNvCxnSpPr/>
            <p:nvPr/>
          </p:nvCxnSpPr>
          <p:spPr>
            <a:xfrm>
              <a:off x="2180202" y="1695421"/>
              <a:ext cx="718500" cy="741900"/>
            </a:xfrm>
            <a:prstGeom prst="straightConnector1">
              <a:avLst/>
            </a:prstGeom>
            <a:noFill/>
            <a:ln>
              <a:noFill/>
            </a:ln>
          </p:spPr>
        </p:cxnSp>
        <p:sp>
          <p:nvSpPr>
            <p:cNvPr id="193" name="Google Shape;193;p5"/>
            <p:cNvSpPr/>
            <p:nvPr/>
          </p:nvSpPr>
          <p:spPr>
            <a:xfrm flipH="1">
              <a:off x="1083025" y="2306625"/>
              <a:ext cx="1834800" cy="143400"/>
            </a:xfrm>
            <a:prstGeom prst="parallelogram">
              <a:avLst>
                <a:gd name="adj" fmla="val 96952"/>
              </a:avLst>
            </a:prstGeom>
            <a:solidFill>
              <a:srgbClr val="0D5DD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sz="1900"/>
                <a:t>  </a:t>
              </a:r>
              <a:endParaRPr sz="1900"/>
            </a:p>
          </p:txBody>
        </p:sp>
        <p:sp>
          <p:nvSpPr>
            <p:cNvPr id="194" name="Google Shape;194;p5"/>
            <p:cNvSpPr/>
            <p:nvPr/>
          </p:nvSpPr>
          <p:spPr>
            <a:xfrm>
              <a:off x="1083125" y="2460449"/>
              <a:ext cx="1834800" cy="143400"/>
            </a:xfrm>
            <a:prstGeom prst="parallelogram">
              <a:avLst>
                <a:gd name="adj" fmla="val 96952"/>
              </a:avLst>
            </a:prstGeom>
            <a:solidFill>
              <a:srgbClr val="0B539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95" name="Google Shape;195;p5"/>
          <p:cNvGrpSpPr/>
          <p:nvPr/>
        </p:nvGrpSpPr>
        <p:grpSpPr>
          <a:xfrm>
            <a:off x="8534366" y="3066938"/>
            <a:ext cx="1611042" cy="3029424"/>
            <a:chOff x="1083025" y="1671908"/>
            <a:chExt cx="1834900" cy="2272124"/>
          </a:xfrm>
        </p:grpSpPr>
        <p:sp>
          <p:nvSpPr>
            <p:cNvPr id="196" name="Google Shape;196;p5"/>
            <p:cNvSpPr txBox="1"/>
            <p:nvPr/>
          </p:nvSpPr>
          <p:spPr>
            <a:xfrm>
              <a:off x="1194983" y="1671908"/>
              <a:ext cx="1257300" cy="143400"/>
            </a:xfrm>
            <a:prstGeom prst="rect">
              <a:avLst/>
            </a:prstGeom>
            <a:solidFill>
              <a:schemeClr val="lt1"/>
            </a:solidFill>
            <a:ln>
              <a:noFill/>
            </a:ln>
          </p:spPr>
          <p:txBody>
            <a:bodyPr spcFirstLastPara="1" wrap="square" lIns="121900" tIns="121900" rIns="121900" bIns="121900" anchor="ctr" anchorCtr="0">
              <a:noAutofit/>
            </a:bodyPr>
            <a:lstStyle/>
            <a:p>
              <a:pPr marL="0" lvl="0" indent="0" algn="r" rtl="0">
                <a:lnSpc>
                  <a:spcPct val="115000"/>
                </a:lnSpc>
                <a:spcBef>
                  <a:spcPts val="0"/>
                </a:spcBef>
                <a:spcAft>
                  <a:spcPts val="2100"/>
                </a:spcAft>
                <a:buNone/>
              </a:pPr>
              <a:r>
                <a:rPr lang="en-US" sz="1200" b="1">
                  <a:solidFill>
                    <a:srgbClr val="0D5DDF"/>
                  </a:solidFill>
                  <a:latin typeface="Roboto"/>
                  <a:ea typeface="Roboto"/>
                  <a:cs typeface="Roboto"/>
                  <a:sym typeface="Roboto"/>
                </a:rPr>
                <a:t>Week 6</a:t>
              </a:r>
              <a:endParaRPr sz="1200" b="1">
                <a:solidFill>
                  <a:srgbClr val="0D5DDF"/>
                </a:solidFill>
                <a:latin typeface="Roboto"/>
                <a:ea typeface="Roboto"/>
                <a:cs typeface="Roboto"/>
                <a:sym typeface="Roboto"/>
              </a:endParaRPr>
            </a:p>
          </p:txBody>
        </p:sp>
        <p:sp>
          <p:nvSpPr>
            <p:cNvPr id="197" name="Google Shape;197;p5"/>
            <p:cNvSpPr txBox="1"/>
            <p:nvPr/>
          </p:nvSpPr>
          <p:spPr>
            <a:xfrm>
              <a:off x="1235826" y="2744332"/>
              <a:ext cx="1505100" cy="1199700"/>
            </a:xfrm>
            <a:prstGeom prst="rect">
              <a:avLst/>
            </a:prstGeom>
            <a:solidFill>
              <a:schemeClr val="lt1"/>
            </a:solidFill>
            <a:ln>
              <a:noFill/>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None/>
              </a:pPr>
              <a:r>
                <a:rPr lang="en-US" sz="1300" b="1">
                  <a:solidFill>
                    <a:srgbClr val="0D5DDF"/>
                  </a:solidFill>
                  <a:latin typeface="Roboto"/>
                  <a:ea typeface="Roboto"/>
                  <a:cs typeface="Roboto"/>
                  <a:sym typeface="Roboto"/>
                </a:rPr>
                <a:t>Organization and Presentation </a:t>
              </a:r>
              <a:endParaRPr sz="1300" b="1">
                <a:solidFill>
                  <a:srgbClr val="0D5DDF"/>
                </a:solidFill>
                <a:latin typeface="Roboto"/>
                <a:ea typeface="Roboto"/>
                <a:cs typeface="Roboto"/>
                <a:sym typeface="Roboto"/>
              </a:endParaRPr>
            </a:p>
          </p:txBody>
        </p:sp>
        <p:cxnSp>
          <p:nvCxnSpPr>
            <p:cNvPr id="198" name="Google Shape;198;p5"/>
            <p:cNvCxnSpPr/>
            <p:nvPr/>
          </p:nvCxnSpPr>
          <p:spPr>
            <a:xfrm>
              <a:off x="2180202" y="1695421"/>
              <a:ext cx="718500" cy="741900"/>
            </a:xfrm>
            <a:prstGeom prst="straightConnector1">
              <a:avLst/>
            </a:prstGeom>
            <a:noFill/>
            <a:ln>
              <a:noFill/>
            </a:ln>
          </p:spPr>
        </p:cxnSp>
        <p:sp>
          <p:nvSpPr>
            <p:cNvPr id="199" name="Google Shape;199;p5"/>
            <p:cNvSpPr/>
            <p:nvPr/>
          </p:nvSpPr>
          <p:spPr>
            <a:xfrm flipH="1">
              <a:off x="1083025" y="2306625"/>
              <a:ext cx="1834800" cy="143400"/>
            </a:xfrm>
            <a:prstGeom prst="parallelogram">
              <a:avLst>
                <a:gd name="adj" fmla="val 96952"/>
              </a:avLst>
            </a:prstGeom>
            <a:solidFill>
              <a:srgbClr val="0D5DD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sz="1900"/>
                <a:t>  </a:t>
              </a:r>
              <a:endParaRPr sz="1900"/>
            </a:p>
          </p:txBody>
        </p:sp>
        <p:sp>
          <p:nvSpPr>
            <p:cNvPr id="200" name="Google Shape;200;p5"/>
            <p:cNvSpPr/>
            <p:nvPr/>
          </p:nvSpPr>
          <p:spPr>
            <a:xfrm>
              <a:off x="1083125" y="2460449"/>
              <a:ext cx="1834800" cy="143400"/>
            </a:xfrm>
            <a:prstGeom prst="parallelogram">
              <a:avLst>
                <a:gd name="adj" fmla="val 96952"/>
              </a:avLst>
            </a:prstGeom>
            <a:solidFill>
              <a:srgbClr val="0D518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201" name="Google Shape;201;p5"/>
          <p:cNvGrpSpPr/>
          <p:nvPr/>
        </p:nvGrpSpPr>
        <p:grpSpPr>
          <a:xfrm>
            <a:off x="5453459" y="2874117"/>
            <a:ext cx="1803340" cy="3004914"/>
            <a:chOff x="1083025" y="1527277"/>
            <a:chExt cx="1834900" cy="2253742"/>
          </a:xfrm>
        </p:grpSpPr>
        <p:sp>
          <p:nvSpPr>
            <p:cNvPr id="202" name="Google Shape;202;p5"/>
            <p:cNvSpPr txBox="1"/>
            <p:nvPr/>
          </p:nvSpPr>
          <p:spPr>
            <a:xfrm>
              <a:off x="1759329" y="1527277"/>
              <a:ext cx="815400" cy="288000"/>
            </a:xfrm>
            <a:prstGeom prst="rect">
              <a:avLst/>
            </a:prstGeom>
            <a:noFill/>
            <a:ln>
              <a:noFill/>
            </a:ln>
          </p:spPr>
          <p:txBody>
            <a:bodyPr spcFirstLastPara="1" wrap="square" lIns="121900" tIns="121900" rIns="121900" bIns="121900" anchor="t" anchorCtr="0">
              <a:noAutofit/>
            </a:bodyPr>
            <a:lstStyle/>
            <a:p>
              <a:pPr marL="0" marR="0" lvl="0" indent="0" algn="r" rtl="0">
                <a:lnSpc>
                  <a:spcPct val="115000"/>
                </a:lnSpc>
                <a:spcBef>
                  <a:spcPts val="0"/>
                </a:spcBef>
                <a:spcAft>
                  <a:spcPts val="2100"/>
                </a:spcAft>
                <a:buNone/>
              </a:pPr>
              <a:r>
                <a:rPr lang="en-US" sz="1200" b="1">
                  <a:solidFill>
                    <a:srgbClr val="0C58D3"/>
                  </a:solidFill>
                  <a:latin typeface="Roboto"/>
                  <a:ea typeface="Roboto"/>
                  <a:cs typeface="Roboto"/>
                  <a:sym typeface="Roboto"/>
                </a:rPr>
                <a:t>Week</a:t>
              </a:r>
              <a:r>
                <a:rPr lang="en-US" sz="1100" b="1">
                  <a:solidFill>
                    <a:srgbClr val="0C58D3"/>
                  </a:solidFill>
                  <a:latin typeface="Roboto"/>
                  <a:ea typeface="Roboto"/>
                  <a:cs typeface="Roboto"/>
                  <a:sym typeface="Roboto"/>
                </a:rPr>
                <a:t> 4</a:t>
              </a:r>
              <a:endParaRPr sz="1100" b="1">
                <a:solidFill>
                  <a:srgbClr val="0C58D3"/>
                </a:solidFill>
                <a:latin typeface="Roboto"/>
                <a:ea typeface="Roboto"/>
                <a:cs typeface="Roboto"/>
                <a:sym typeface="Roboto"/>
              </a:endParaRPr>
            </a:p>
          </p:txBody>
        </p:sp>
        <p:sp>
          <p:nvSpPr>
            <p:cNvPr id="203" name="Google Shape;203;p5"/>
            <p:cNvSpPr txBox="1"/>
            <p:nvPr/>
          </p:nvSpPr>
          <p:spPr>
            <a:xfrm>
              <a:off x="1235824" y="2695018"/>
              <a:ext cx="1505100" cy="1086000"/>
            </a:xfrm>
            <a:prstGeom prst="rect">
              <a:avLst/>
            </a:prstGeom>
            <a:noFill/>
            <a:ln>
              <a:noFill/>
            </a:ln>
          </p:spPr>
          <p:txBody>
            <a:bodyPr spcFirstLastPara="1" wrap="square" lIns="121900" tIns="121900" rIns="121900" bIns="121900" anchor="b" anchorCtr="0">
              <a:noAutofit/>
            </a:bodyPr>
            <a:lstStyle/>
            <a:p>
              <a:pPr marL="0" marR="0" lvl="0" indent="0" algn="ctr" rtl="0">
                <a:lnSpc>
                  <a:spcPct val="115000"/>
                </a:lnSpc>
                <a:spcBef>
                  <a:spcPts val="0"/>
                </a:spcBef>
                <a:spcAft>
                  <a:spcPts val="0"/>
                </a:spcAft>
                <a:buNone/>
              </a:pPr>
              <a:r>
                <a:rPr lang="en-US" sz="1300" b="1">
                  <a:solidFill>
                    <a:srgbClr val="0C58D3"/>
                  </a:solidFill>
                  <a:latin typeface="Roboto"/>
                  <a:ea typeface="Roboto"/>
                  <a:cs typeface="Roboto"/>
                  <a:sym typeface="Roboto"/>
                </a:rPr>
                <a:t>Development Phase-2 and Testing</a:t>
              </a:r>
              <a:endParaRPr sz="1300" b="1">
                <a:solidFill>
                  <a:srgbClr val="0C58D3"/>
                </a:solidFill>
                <a:latin typeface="Roboto"/>
                <a:ea typeface="Roboto"/>
                <a:cs typeface="Roboto"/>
                <a:sym typeface="Roboto"/>
              </a:endParaRPr>
            </a:p>
          </p:txBody>
        </p:sp>
        <p:cxnSp>
          <p:nvCxnSpPr>
            <p:cNvPr id="204" name="Google Shape;204;p5"/>
            <p:cNvCxnSpPr>
              <a:stCxn id="202" idx="2"/>
              <a:endCxn id="186" idx="2"/>
            </p:cNvCxnSpPr>
            <p:nvPr/>
          </p:nvCxnSpPr>
          <p:spPr>
            <a:xfrm>
              <a:off x="2167029" y="1815277"/>
              <a:ext cx="656700" cy="717000"/>
            </a:xfrm>
            <a:prstGeom prst="straightConnector1">
              <a:avLst/>
            </a:prstGeom>
            <a:noFill/>
            <a:ln w="9525" cap="flat" cmpd="sng">
              <a:solidFill>
                <a:srgbClr val="0D5DDF"/>
              </a:solidFill>
              <a:prstDash val="solid"/>
              <a:round/>
              <a:headEnd type="none" w="sm" len="sm"/>
              <a:tailEnd type="none" w="sm" len="sm"/>
            </a:ln>
          </p:spPr>
        </p:cxnSp>
        <p:sp>
          <p:nvSpPr>
            <p:cNvPr id="205" name="Google Shape;205;p5"/>
            <p:cNvSpPr/>
            <p:nvPr/>
          </p:nvSpPr>
          <p:spPr>
            <a:xfrm flipH="1">
              <a:off x="1083025" y="2306625"/>
              <a:ext cx="1834800" cy="143400"/>
            </a:xfrm>
            <a:prstGeom prst="parallelogram">
              <a:avLst>
                <a:gd name="adj" fmla="val 96952"/>
              </a:avLst>
            </a:prstGeom>
            <a:solidFill>
              <a:srgbClr val="0D5DD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sz="1900"/>
                <a:t>  </a:t>
              </a:r>
              <a:endParaRPr sz="1900"/>
            </a:p>
          </p:txBody>
        </p:sp>
        <p:sp>
          <p:nvSpPr>
            <p:cNvPr id="186" name="Google Shape;186;p5"/>
            <p:cNvSpPr/>
            <p:nvPr/>
          </p:nvSpPr>
          <p:spPr>
            <a:xfrm>
              <a:off x="1083125" y="2460449"/>
              <a:ext cx="1834800" cy="143400"/>
            </a:xfrm>
            <a:prstGeom prst="parallelogram">
              <a:avLst>
                <a:gd name="adj" fmla="val 96952"/>
              </a:avLst>
            </a:prstGeom>
            <a:solidFill>
              <a:srgbClr val="0944A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cxnSp>
        <p:nvCxnSpPr>
          <p:cNvPr id="206" name="Google Shape;206;p5"/>
          <p:cNvCxnSpPr/>
          <p:nvPr/>
        </p:nvCxnSpPr>
        <p:spPr>
          <a:xfrm>
            <a:off x="7966563" y="3181915"/>
            <a:ext cx="645300" cy="956100"/>
          </a:xfrm>
          <a:prstGeom prst="straightConnector1">
            <a:avLst/>
          </a:prstGeom>
          <a:noFill/>
          <a:ln w="9525" cap="flat" cmpd="sng">
            <a:solidFill>
              <a:srgbClr val="0D5DDF"/>
            </a:solidFill>
            <a:prstDash val="solid"/>
            <a:round/>
            <a:headEnd type="none" w="sm" len="sm"/>
            <a:tailEnd type="none" w="sm" len="sm"/>
          </a:ln>
        </p:spPr>
      </p:cxnSp>
      <p:cxnSp>
        <p:nvCxnSpPr>
          <p:cNvPr id="207" name="Google Shape;207;p5"/>
          <p:cNvCxnSpPr/>
          <p:nvPr/>
        </p:nvCxnSpPr>
        <p:spPr>
          <a:xfrm>
            <a:off x="9338163" y="3105715"/>
            <a:ext cx="645300" cy="956100"/>
          </a:xfrm>
          <a:prstGeom prst="straightConnector1">
            <a:avLst/>
          </a:prstGeom>
          <a:noFill/>
          <a:ln w="9525" cap="flat" cmpd="sng">
            <a:solidFill>
              <a:srgbClr val="0D5DDF"/>
            </a:solidFill>
            <a:prstDash val="solid"/>
            <a:round/>
            <a:headEnd type="none" w="sm" len="sm"/>
            <a:tailEnd type="none" w="sm" len="sm"/>
          </a:ln>
        </p:spPr>
      </p:cxn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6"/>
          <p:cNvSpPr txBox="1">
            <a:spLocks noGrp="1"/>
          </p:cNvSpPr>
          <p:nvPr>
            <p:ph type="title"/>
          </p:nvPr>
        </p:nvSpPr>
        <p:spPr>
          <a:xfrm>
            <a:off x="322943" y="2362200"/>
            <a:ext cx="11887200" cy="1000257"/>
          </a:xfrm>
          <a:prstGeom prst="rect">
            <a:avLst/>
          </a:prstGeom>
          <a:noFill/>
          <a:ln>
            <a:noFill/>
          </a:ln>
        </p:spPr>
        <p:txBody>
          <a:bodyPr spcFirstLastPara="1" wrap="square" lIns="731500" tIns="731500" rIns="365750" bIns="81275" anchor="ctr" anchorCtr="0">
            <a:noAutofit/>
          </a:bodyPr>
          <a:lstStyle/>
          <a:p>
            <a:pPr marL="274320" lvl="0" indent="0" algn="r" rtl="0">
              <a:lnSpc>
                <a:spcPct val="90000"/>
              </a:lnSpc>
              <a:spcBef>
                <a:spcPts val="0"/>
              </a:spcBef>
              <a:spcAft>
                <a:spcPts val="0"/>
              </a:spcAft>
              <a:buNone/>
            </a:pPr>
            <a:r>
              <a:rPr lang="en-US" sz="4760"/>
              <a:t>Thank You ! </a:t>
            </a:r>
            <a:endParaRPr sz="4760"/>
          </a:p>
        </p:txBody>
      </p:sp>
    </p:spTree>
  </p:cSld>
  <p:clrMapOvr>
    <a:masterClrMapping/>
  </p:clrMapOvr>
  <p:transition>
    <p:fade/>
  </p:transition>
</p:sld>
</file>

<file path=ppt/theme/theme1.xml><?xml version="1.0" encoding="utf-8"?>
<a:theme xmlns:a="http://schemas.openxmlformats.org/drawingml/2006/main" name="4x3 Template_White_Jun2014">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456</Words>
  <Application>Microsoft Office PowerPoint</Application>
  <PresentationFormat>Widescreen</PresentationFormat>
  <Paragraphs>75</Paragraphs>
  <Slides>8</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Helvetica Neue Light</vt:lpstr>
      <vt:lpstr>Arial</vt:lpstr>
      <vt:lpstr>Roboto</vt:lpstr>
      <vt:lpstr>Lato</vt:lpstr>
      <vt:lpstr>Palatino Linotype</vt:lpstr>
      <vt:lpstr>Calibri</vt:lpstr>
      <vt:lpstr>Helvetica Neue</vt:lpstr>
      <vt:lpstr>Noto Sans Symbols</vt:lpstr>
      <vt:lpstr>4x3 Template_White_Jun2014</vt:lpstr>
      <vt:lpstr>Final Project Proposal </vt:lpstr>
      <vt:lpstr>Project Description </vt:lpstr>
      <vt:lpstr>About Data</vt:lpstr>
      <vt:lpstr>Summary of Datasets</vt:lpstr>
      <vt:lpstr>Data Flow </vt:lpstr>
      <vt:lpstr>Roles and Responsibilities</vt:lpstr>
      <vt:lpstr>Timeline of the Project</vt:lpstr>
      <vt:lpstr>Thank You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Proposal </dc:title>
  <dc:creator>林 一峰</dc:creator>
  <cp:lastModifiedBy>Aniket Asati</cp:lastModifiedBy>
  <cp:revision>1</cp:revision>
  <dcterms:created xsi:type="dcterms:W3CDTF">2022-02-23T22:12:22Z</dcterms:created>
  <dcterms:modified xsi:type="dcterms:W3CDTF">2022-02-24T22:07:33Z</dcterms:modified>
</cp:coreProperties>
</file>